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3"/>
    <p:sldMasterId id="2147483656" r:id="rId4"/>
    <p:sldMasterId id="2147483658" r:id="rId5"/>
  </p:sldMasterIdLst>
  <p:notesMasterIdLst>
    <p:notesMasterId r:id="rId7"/>
  </p:notesMasterIdLst>
  <p:sldIdLst>
    <p:sldId id="256" r:id="rId6"/>
    <p:sldId id="257" r:id="rId8"/>
    <p:sldId id="258" r:id="rId9"/>
    <p:sldId id="260" r:id="rId10"/>
    <p:sldId id="259" r:id="rId11"/>
    <p:sldId id="261" r:id="rId12"/>
    <p:sldId id="262" r:id="rId13"/>
    <p:sldId id="263" r:id="rId14"/>
    <p:sldId id="264" r:id="rId15"/>
    <p:sldId id="265" r:id="rId16"/>
    <p:sldId id="266" r:id="rId17"/>
    <p:sldId id="267" r:id="rId18"/>
    <p:sldId id="268" r:id="rId19"/>
    <p:sldId id="270" r:id="rId20"/>
    <p:sldId id="269" r:id="rId21"/>
    <p:sldId id="275" r:id="rId22"/>
    <p:sldId id="272" r:id="rId23"/>
    <p:sldId id="273" r:id="rId24"/>
    <p:sldId id="274" r:id="rId25"/>
  </p:sldIdLst>
  <p:sldSz cx="9144000" cy="6858000"/>
  <p:notesSz cx="6858000" cy="9144000"/>
  <p:embeddedFontLst>
    <p:embeddedFont>
      <p:font typeface="Lucida Sans" panose="020B0602030504020204"/>
      <p:regular r:id="rId29"/>
      <p:bold r:id="rId30"/>
      <p:italic r:id="rId31"/>
    </p:embeddedFont>
    <p:embeddedFont>
      <p:font typeface="Bookman Old Style" panose="02050604050505020204"/>
      <p:regular r:id="rId32"/>
    </p:embeddedFont>
    <p:embeddedFont>
      <p:font typeface="Balthazar" panose="02000506070000020004"/>
      <p:regular r:id="rId33"/>
    </p:embeddedFont>
    <p:embeddedFont>
      <p:font typeface="Calibri" panose="020F0502020204030204"/>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288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p:txBody>
      </p:sp>
      <p:sp>
        <p:nvSpPr>
          <p:cNvPr id="7" name="Google Shape;7;n"/>
          <p:cNvSpPr txBox="1"/>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rgbClr val="000000"/>
                </a:solidFill>
                <a:latin typeface="Arial" panose="020B0604020202020204"/>
                <a:ea typeface="Arial" panose="020B0604020202020204"/>
                <a:cs typeface="Arial" panose="020B0604020202020204"/>
                <a:sym typeface="Arial" panose="020B0604020202020204"/>
              </a:rPr>
            </a:fld>
            <a:endParaRPr lang="en-US" sz="12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6" name="Shape 76"/>
        <p:cNvGrpSpPr/>
        <p:nvPr/>
      </p:nvGrpSpPr>
      <p:grpSpPr>
        <a:xfrm>
          <a:off x="0" y="0"/>
          <a:ext cx="0" cy="0"/>
          <a:chOff x="0" y="0"/>
          <a:chExt cx="0" cy="0"/>
        </a:xfrm>
      </p:grpSpPr>
      <p:sp>
        <p:nvSpPr>
          <p:cNvPr id="77" name="Google Shape;77;p1: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78" name="Google Shape;78;p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6" name="Shape 166"/>
        <p:cNvGrpSpPr/>
        <p:nvPr/>
      </p:nvGrpSpPr>
      <p:grpSpPr>
        <a:xfrm>
          <a:off x="0" y="0"/>
          <a:ext cx="0" cy="0"/>
          <a:chOff x="0" y="0"/>
          <a:chExt cx="0" cy="0"/>
        </a:xfrm>
      </p:grpSpPr>
      <p:sp>
        <p:nvSpPr>
          <p:cNvPr id="167" name="Google Shape;167;g356b6d17383_0_13: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6b6d17383_0_13: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9" name="Google Shape;169;g356b6d17383_0_13: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3" name="Shape 173"/>
        <p:cNvGrpSpPr/>
        <p:nvPr/>
      </p:nvGrpSpPr>
      <p:grpSpPr>
        <a:xfrm>
          <a:off x="0" y="0"/>
          <a:ext cx="0" cy="0"/>
          <a:chOff x="0" y="0"/>
          <a:chExt cx="0" cy="0"/>
        </a:xfrm>
      </p:grpSpPr>
      <p:sp>
        <p:nvSpPr>
          <p:cNvPr id="174" name="Google Shape;174;g356b6d17383_0_25: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6b6d17383_0_25: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6" name="Google Shape;176;g356b6d17383_0_25: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0" name="Shape 180"/>
        <p:cNvGrpSpPr/>
        <p:nvPr/>
      </p:nvGrpSpPr>
      <p:grpSpPr>
        <a:xfrm>
          <a:off x="0" y="0"/>
          <a:ext cx="0" cy="0"/>
          <a:chOff x="0" y="0"/>
          <a:chExt cx="0" cy="0"/>
        </a:xfrm>
      </p:grpSpPr>
      <p:sp>
        <p:nvSpPr>
          <p:cNvPr id="181" name="Google Shape;181;g356b6d17383_0_3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6b6d17383_0_31: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83" name="Google Shape;183;g356b6d17383_0_31: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7" name="Shape 187"/>
        <p:cNvGrpSpPr/>
        <p:nvPr/>
      </p:nvGrpSpPr>
      <p:grpSpPr>
        <a:xfrm>
          <a:off x="0" y="0"/>
          <a:ext cx="0" cy="0"/>
          <a:chOff x="0" y="0"/>
          <a:chExt cx="0" cy="0"/>
        </a:xfrm>
      </p:grpSpPr>
      <p:sp>
        <p:nvSpPr>
          <p:cNvPr id="188" name="Google Shape;188;g356b6d17383_0_19: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6b6d17383_0_19: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0" name="Google Shape;190;g356b6d17383_0_19: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2" name="Shape 202"/>
        <p:cNvGrpSpPr/>
        <p:nvPr/>
      </p:nvGrpSpPr>
      <p:grpSpPr>
        <a:xfrm>
          <a:off x="0" y="0"/>
          <a:ext cx="0" cy="0"/>
          <a:chOff x="0" y="0"/>
          <a:chExt cx="0" cy="0"/>
        </a:xfrm>
      </p:grpSpPr>
      <p:sp>
        <p:nvSpPr>
          <p:cNvPr id="203" name="Google Shape;203;p11: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4" name="Google Shape;204;p1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4" name="Shape 194"/>
        <p:cNvGrpSpPr/>
        <p:nvPr/>
      </p:nvGrpSpPr>
      <p:grpSpPr>
        <a:xfrm>
          <a:off x="0" y="0"/>
          <a:ext cx="0" cy="0"/>
          <a:chOff x="0" y="0"/>
          <a:chExt cx="0" cy="0"/>
        </a:xfrm>
      </p:grpSpPr>
      <p:sp>
        <p:nvSpPr>
          <p:cNvPr id="195" name="Google Shape;195;g356b6d17383_0_39: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6b6d17383_0_39: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sz="1200" b="1" u="sng">
              <a:solidFill>
                <a:schemeClr val="dk1"/>
              </a:solidFill>
              <a:latin typeface="Lucida Sans" panose="020B0602030504020204"/>
              <a:ea typeface="Lucida Sans" panose="020B0602030504020204"/>
              <a:cs typeface="Lucida Sans" panose="020B0602030504020204"/>
              <a:sym typeface="Lucida Sans" panose="020B0602030504020204"/>
            </a:endParaRPr>
          </a:p>
          <a:p>
            <a:pPr marL="0" lvl="0" indent="0" algn="l" rtl="0">
              <a:spcBef>
                <a:spcPts val="0"/>
              </a:spcBef>
              <a:spcAft>
                <a:spcPts val="0"/>
              </a:spcAft>
              <a:buNone/>
            </a:pPr>
            <a:endParaRPr sz="1200"/>
          </a:p>
        </p:txBody>
      </p:sp>
      <p:sp>
        <p:nvSpPr>
          <p:cNvPr id="197" name="Google Shape;197;g356b6d17383_0_39: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7" name="Shape 207"/>
        <p:cNvGrpSpPr/>
        <p:nvPr/>
      </p:nvGrpSpPr>
      <p:grpSpPr>
        <a:xfrm>
          <a:off x="0" y="0"/>
          <a:ext cx="0" cy="0"/>
          <a:chOff x="0" y="0"/>
          <a:chExt cx="0" cy="0"/>
        </a:xfrm>
      </p:grpSpPr>
      <p:sp>
        <p:nvSpPr>
          <p:cNvPr id="208" name="Google Shape;208;g356b6d17383_0_66: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56b6d17383_0_66: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10" name="Google Shape;210;g356b6d17383_0_66: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5" name="Shape 215"/>
        <p:cNvGrpSpPr/>
        <p:nvPr/>
      </p:nvGrpSpPr>
      <p:grpSpPr>
        <a:xfrm>
          <a:off x="0" y="0"/>
          <a:ext cx="0" cy="0"/>
          <a:chOff x="0" y="0"/>
          <a:chExt cx="0" cy="0"/>
        </a:xfrm>
      </p:grpSpPr>
      <p:sp>
        <p:nvSpPr>
          <p:cNvPr id="216" name="Google Shape;216;p16: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SzPts val="1200"/>
              <a:buChar char="●"/>
            </a:pPr>
            <a:endParaRPr sz="1200"/>
          </a:p>
        </p:txBody>
      </p:sp>
      <p:sp>
        <p:nvSpPr>
          <p:cNvPr id="217" name="Google Shape;217;p16: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0" name="Shape 220"/>
        <p:cNvGrpSpPr/>
        <p:nvPr/>
      </p:nvGrpSpPr>
      <p:grpSpPr>
        <a:xfrm>
          <a:off x="0" y="0"/>
          <a:ext cx="0" cy="0"/>
          <a:chOff x="0" y="0"/>
          <a:chExt cx="0" cy="0"/>
        </a:xfrm>
      </p:grpSpPr>
      <p:sp>
        <p:nvSpPr>
          <p:cNvPr id="221" name="Google Shape;221;p21: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2" name="Google Shape;222;p21: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5" name="Shape 225"/>
        <p:cNvGrpSpPr/>
        <p:nvPr/>
      </p:nvGrpSpPr>
      <p:grpSpPr>
        <a:xfrm>
          <a:off x="0" y="0"/>
          <a:ext cx="0" cy="0"/>
          <a:chOff x="0" y="0"/>
          <a:chExt cx="0" cy="0"/>
        </a:xfrm>
      </p:grpSpPr>
      <p:sp>
        <p:nvSpPr>
          <p:cNvPr id="226" name="Google Shape;226;p23: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7" name="Google Shape;227;p23: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82" name="Shape 82"/>
        <p:cNvGrpSpPr/>
        <p:nvPr/>
      </p:nvGrpSpPr>
      <p:grpSpPr>
        <a:xfrm>
          <a:off x="0" y="0"/>
          <a:ext cx="0" cy="0"/>
          <a:chOff x="0" y="0"/>
          <a:chExt cx="0" cy="0"/>
        </a:xfrm>
      </p:grpSpPr>
      <p:sp>
        <p:nvSpPr>
          <p:cNvPr id="83" name="Google Shape;83;p3: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4" name="Google Shape;84;p3: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8" name="Shape 88"/>
        <p:cNvGrpSpPr/>
        <p:nvPr/>
      </p:nvGrpSpPr>
      <p:grpSpPr>
        <a:xfrm>
          <a:off x="0" y="0"/>
          <a:ext cx="0" cy="0"/>
          <a:chOff x="0" y="0"/>
          <a:chExt cx="0" cy="0"/>
        </a:xfrm>
      </p:grpSpPr>
      <p:sp>
        <p:nvSpPr>
          <p:cNvPr id="89" name="Google Shape;89;g356b6d17383_0_73: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6b6d17383_0_73: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1" name="Google Shape;91;g356b6d17383_0_73: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3" name="Shape 103"/>
        <p:cNvGrpSpPr/>
        <p:nvPr/>
      </p:nvGrpSpPr>
      <p:grpSpPr>
        <a:xfrm>
          <a:off x="0" y="0"/>
          <a:ext cx="0" cy="0"/>
          <a:chOff x="0" y="0"/>
          <a:chExt cx="0" cy="0"/>
        </a:xfrm>
      </p:grpSpPr>
      <p:sp>
        <p:nvSpPr>
          <p:cNvPr id="104" name="Google Shape;104;g356ad29c842_0_12: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56ad29c842_0_12: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06" name="Google Shape;106;g356ad29c842_0_12: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96" name="Shape 96"/>
        <p:cNvGrpSpPr/>
        <p:nvPr/>
      </p:nvGrpSpPr>
      <p:grpSpPr>
        <a:xfrm>
          <a:off x="0" y="0"/>
          <a:ext cx="0" cy="0"/>
          <a:chOff x="0" y="0"/>
          <a:chExt cx="0" cy="0"/>
        </a:xfrm>
      </p:grpSpPr>
      <p:sp>
        <p:nvSpPr>
          <p:cNvPr id="97" name="Google Shape;97;g356ad29c842_0_6: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6ad29c842_0_6: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9" name="Google Shape;99;g356ad29c842_0_6: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0" name="Shape 110"/>
        <p:cNvGrpSpPr/>
        <p:nvPr/>
      </p:nvGrpSpPr>
      <p:grpSpPr>
        <a:xfrm>
          <a:off x="0" y="0"/>
          <a:ext cx="0" cy="0"/>
          <a:chOff x="0" y="0"/>
          <a:chExt cx="0" cy="0"/>
        </a:xfrm>
      </p:grpSpPr>
      <p:sp>
        <p:nvSpPr>
          <p:cNvPr id="111" name="Google Shape;111;g356ad29c842_0_18: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6ad29c842_0_18: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13" name="Google Shape;113;g356ad29c842_0_18: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7" name="Shape 117"/>
        <p:cNvGrpSpPr/>
        <p:nvPr/>
      </p:nvGrpSpPr>
      <p:grpSpPr>
        <a:xfrm>
          <a:off x="0" y="0"/>
          <a:ext cx="0" cy="0"/>
          <a:chOff x="0" y="0"/>
          <a:chExt cx="0" cy="0"/>
        </a:xfrm>
      </p:grpSpPr>
      <p:sp>
        <p:nvSpPr>
          <p:cNvPr id="118" name="Google Shape;118;g356ad29c842_0_108:notes"/>
          <p:cNvSpPr txBox="1"/>
          <p:nvPr/>
        </p:nvSpPr>
        <p:spPr>
          <a:xfrm>
            <a:off x="3884258" y="8684790"/>
            <a:ext cx="2972400" cy="459300"/>
          </a:xfrm>
          <a:prstGeom prst="rect">
            <a:avLst/>
          </a:prstGeom>
          <a:noFill/>
          <a:ln>
            <a:noFill/>
          </a:ln>
        </p:spPr>
        <p:txBody>
          <a:bodyPr spcFirstLastPara="1" wrap="square" lIns="91225" tIns="45575" rIns="91225" bIns="45575"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a:solidFill>
                  <a:srgbClr val="000000"/>
                </a:solidFill>
                <a:latin typeface="Arial" panose="020B0604020202020204"/>
                <a:ea typeface="Arial" panose="020B0604020202020204"/>
                <a:cs typeface="Arial" panose="020B0604020202020204"/>
                <a:sym typeface="Arial" panose="020B0604020202020204"/>
              </a:rPr>
            </a:fld>
            <a:endParaRPr sz="1400"/>
          </a:p>
        </p:txBody>
      </p:sp>
      <p:sp>
        <p:nvSpPr>
          <p:cNvPr id="119" name="Google Shape;119;g356ad29c842_0_108:notes"/>
          <p:cNvSpPr/>
          <p:nvPr>
            <p:ph type="sldImg" idx="2"/>
          </p:nvPr>
        </p:nvSpPr>
        <p:spPr>
          <a:xfrm>
            <a:off x="1389540" y="1142613"/>
            <a:ext cx="40791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 name="Google Shape;120;g356ad29c842_0_108:notes"/>
          <p:cNvSpPr txBox="1"/>
          <p:nvPr>
            <p:ph type="body" idx="1"/>
          </p:nvPr>
        </p:nvSpPr>
        <p:spPr>
          <a:xfrm>
            <a:off x="685186" y="4400376"/>
            <a:ext cx="5487600" cy="3600900"/>
          </a:xfrm>
          <a:prstGeom prst="rect">
            <a:avLst/>
          </a:prstGeom>
          <a:noFill/>
          <a:ln>
            <a:noFill/>
          </a:ln>
        </p:spPr>
        <p:txBody>
          <a:bodyPr spcFirstLastPara="1" wrap="square" lIns="91225" tIns="45575" rIns="91225" bIns="4557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g356ad29c842_0_149:notes"/>
          <p:cNvSpPr/>
          <p:nvPr>
            <p:ph type="sldImg" idx="2"/>
          </p:nvPr>
        </p:nvSpPr>
        <p:spPr>
          <a:xfrm>
            <a:off x="1389540" y="1142613"/>
            <a:ext cx="40791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2" name="Google Shape;142;g356ad29c842_0_149:notes"/>
          <p:cNvSpPr txBox="1"/>
          <p:nvPr>
            <p:ph type="body" idx="1"/>
          </p:nvPr>
        </p:nvSpPr>
        <p:spPr>
          <a:xfrm>
            <a:off x="685186" y="4400376"/>
            <a:ext cx="5487600" cy="3600900"/>
          </a:xfrm>
          <a:prstGeom prst="rect">
            <a:avLst/>
          </a:prstGeom>
          <a:noFill/>
          <a:ln>
            <a:noFill/>
          </a:ln>
        </p:spPr>
        <p:txBody>
          <a:bodyPr spcFirstLastPara="1" wrap="square" lIns="91250" tIns="45600" rIns="91250" bIns="45600" anchor="t" anchorCtr="0">
            <a:noAutofit/>
          </a:bodyPr>
          <a:lstStyle/>
          <a:p>
            <a:pPr marL="0" lvl="0" indent="0" algn="l" rtl="0">
              <a:spcBef>
                <a:spcPts val="0"/>
              </a:spcBef>
              <a:spcAft>
                <a:spcPts val="0"/>
              </a:spcAft>
              <a:buSzPts val="1700"/>
              <a:buFont typeface="Noto Sans Symbols"/>
              <a:buNone/>
            </a:pPr>
          </a:p>
          <a:p>
            <a:pPr marL="0" lvl="0" indent="0" algn="l" rtl="0">
              <a:spcBef>
                <a:spcPts val="0"/>
              </a:spcBef>
              <a:spcAft>
                <a:spcPts val="0"/>
              </a:spcAft>
              <a:buSzPts val="1700"/>
              <a:buNone/>
            </a:pPr>
          </a:p>
          <a:p>
            <a:pPr marL="0" lvl="0" indent="0" algn="l" rtl="0">
              <a:spcBef>
                <a:spcPts val="0"/>
              </a:spcBef>
              <a:spcAft>
                <a:spcPts val="0"/>
              </a:spcAft>
              <a:buSzPts val="1700"/>
              <a:buNone/>
            </a:pPr>
            <a:endParaRPr u="sng"/>
          </a:p>
          <a:p>
            <a:pPr marL="0" lvl="0" indent="0" algn="l" rtl="0">
              <a:spcBef>
                <a:spcPts val="0"/>
              </a:spcBef>
              <a:spcAft>
                <a:spcPts val="0"/>
              </a:spcAft>
              <a:buSzPts val="1700"/>
              <a:buNone/>
            </a:pPr>
          </a:p>
          <a:p>
            <a:pPr marL="0" lvl="0" indent="0" algn="l" rtl="0">
              <a:spcBef>
                <a:spcPts val="0"/>
              </a:spcBef>
              <a:spcAft>
                <a:spcPts val="0"/>
              </a:spcAft>
              <a:buNone/>
            </a:pPr>
          </a:p>
        </p:txBody>
      </p:sp>
      <p:sp>
        <p:nvSpPr>
          <p:cNvPr id="143" name="Google Shape;143;g356ad29c842_0_149:notes"/>
          <p:cNvSpPr txBox="1"/>
          <p:nvPr/>
        </p:nvSpPr>
        <p:spPr>
          <a:xfrm>
            <a:off x="3884258" y="8684790"/>
            <a:ext cx="2972400" cy="459300"/>
          </a:xfrm>
          <a:prstGeom prst="rect">
            <a:avLst/>
          </a:prstGeom>
          <a:noFill/>
          <a:ln>
            <a:noFill/>
          </a:ln>
        </p:spPr>
        <p:txBody>
          <a:bodyPr spcFirstLastPara="1" wrap="square" lIns="91250" tIns="45600" rIns="91250" bIns="456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a:solidFill>
                  <a:srgbClr val="000000"/>
                </a:solidFill>
                <a:latin typeface="Calibri" panose="020F0502020204030204"/>
                <a:ea typeface="Calibri" panose="020F0502020204030204"/>
                <a:cs typeface="Calibri" panose="020F0502020204030204"/>
                <a:sym typeface="Calibri" panose="020F0502020204030204"/>
              </a:rPr>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g356b6d17383_0_7:notes"/>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6b6d17383_0_7:notes"/>
          <p:cNvSpPr txBox="1"/>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2" name="Google Shape;162;g356b6d17383_0_7:notes"/>
          <p:cNvSpPr txBox="1"/>
          <p:nvPr>
            <p:ph type="sldNum" idx="12"/>
          </p:nvPr>
        </p:nvSpPr>
        <p:spPr>
          <a:xfrm>
            <a:off x="3884612" y="8685212"/>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panose="020B0604020202020204"/>
              <a:buNone/>
            </a:pPr>
            <a:fld id="{00000000-1234-1234-1234-123412341234}" type="slidenum">
              <a:rPr lang="en-US"/>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4800" b="1">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type="subTitle" idx="1"/>
          </p:nvPr>
        </p:nvSpPr>
        <p:spPr>
          <a:xfrm>
            <a:off x="685800" y="3611607"/>
            <a:ext cx="7772400" cy="1199704"/>
          </a:xfrm>
          <a:prstGeom prst="rect">
            <a:avLst/>
          </a:prstGeom>
          <a:noFill/>
          <a:ln>
            <a:noFill/>
          </a:ln>
        </p:spPr>
        <p:txBody>
          <a:bodyPr spcFirstLastPara="1" wrap="square" lIns="45700" tIns="45700" rIns="45700" bIns="45700" anchor="t" anchorCtr="0">
            <a:noAutofit/>
          </a:bodyPr>
          <a:lstStyle>
            <a:lvl1pPr marR="64135" lvl="0" algn="r">
              <a:spcBef>
                <a:spcPts val="400"/>
              </a:spcBef>
              <a:spcAft>
                <a:spcPts val="0"/>
              </a:spcAft>
              <a:buSzPts val="1836"/>
              <a:buNone/>
              <a:defRPr>
                <a:solidFill>
                  <a:schemeClr val="dk2"/>
                </a:solidFill>
              </a:defRPr>
            </a:lvl1pPr>
            <a:lvl2pPr lvl="1" algn="ctr">
              <a:spcBef>
                <a:spcPts val="325"/>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sp>
        <p:nvSpPr>
          <p:cNvPr id="24" name="Google Shape;24;p2"/>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47" name="Shape 47"/>
        <p:cNvGrpSpPr/>
        <p:nvPr/>
      </p:nvGrpSpPr>
      <p:grpSpPr>
        <a:xfrm>
          <a:off x="0" y="0"/>
          <a:ext cx="0" cy="0"/>
          <a:chOff x="0" y="0"/>
          <a:chExt cx="0" cy="0"/>
        </a:xfrm>
      </p:grpSpPr>
      <p:sp>
        <p:nvSpPr>
          <p:cNvPr id="48" name="Google Shape;48;p6"/>
          <p:cNvSpPr txBox="1"/>
          <p:nvPr>
            <p:ph type="title"/>
          </p:nvPr>
        </p:nvSpPr>
        <p:spPr>
          <a:xfrm rot="5400000">
            <a:off x="4936367" y="2182286"/>
            <a:ext cx="5592761" cy="17774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Autofit/>
          </a:bodyPr>
          <a:lstStyle>
            <a:lvl1pPr marL="457200" lvl="0" indent="-306070" algn="l">
              <a:spcBef>
                <a:spcPts val="400"/>
              </a:spcBef>
              <a:spcAft>
                <a:spcPts val="0"/>
              </a:spcAft>
              <a:buSzPts val="1224"/>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p:txBody>
      </p:sp>
      <p:sp>
        <p:nvSpPr>
          <p:cNvPr id="50" name="Google Shape;50;p6"/>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53" name="Shape 53"/>
        <p:cNvGrpSpPr/>
        <p:nvPr/>
      </p:nvGrpSpPr>
      <p:grpSpPr>
        <a:xfrm>
          <a:off x="0" y="0"/>
          <a:ext cx="0" cy="0"/>
          <a:chOff x="0" y="0"/>
          <a:chExt cx="0" cy="0"/>
        </a:xfrm>
      </p:grpSpPr>
      <p:sp>
        <p:nvSpPr>
          <p:cNvPr id="54" name="Google Shape;54;p7"/>
          <p:cNvSpPr txBox="1"/>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type="body" idx="1"/>
          </p:nvPr>
        </p:nvSpPr>
        <p:spPr>
          <a:xfrm rot="5400000">
            <a:off x="2378965" y="-440435"/>
            <a:ext cx="4386071" cy="8229600"/>
          </a:xfrm>
          <a:prstGeom prst="rect">
            <a:avLst/>
          </a:prstGeom>
          <a:noFill/>
          <a:ln>
            <a:noFill/>
          </a:ln>
        </p:spPr>
        <p:txBody>
          <a:bodyPr spcFirstLastPara="1" wrap="square" lIns="91425" tIns="45700" rIns="91425" bIns="45700" anchor="t" anchorCtr="0">
            <a:noAutofit/>
          </a:bodyPr>
          <a:lstStyle>
            <a:lvl1pPr marL="457200" lvl="0" indent="-306070" algn="l">
              <a:spcBef>
                <a:spcPts val="400"/>
              </a:spcBef>
              <a:spcAft>
                <a:spcPts val="0"/>
              </a:spcAft>
              <a:buSzPts val="1224"/>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p:txBody>
      </p:sp>
      <p:sp>
        <p:nvSpPr>
          <p:cNvPr id="56" name="Google Shape;56;p7"/>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59" name="Shape 59"/>
        <p:cNvGrpSpPr/>
        <p:nvPr/>
      </p:nvGrpSpPr>
      <p:grpSpPr>
        <a:xfrm>
          <a:off x="0" y="0"/>
          <a:ext cx="0" cy="0"/>
          <a:chOff x="0" y="0"/>
          <a:chExt cx="0" cy="0"/>
        </a:xfrm>
      </p:grpSpPr>
      <p:sp>
        <p:nvSpPr>
          <p:cNvPr id="60" name="Google Shape;60;p8"/>
          <p:cNvSpPr txBox="1"/>
          <p:nvPr>
            <p:ph type="title"/>
          </p:nvPr>
        </p:nvSpPr>
        <p:spPr>
          <a:xfrm>
            <a:off x="314015" y="801927"/>
            <a:ext cx="8761800" cy="1080900"/>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lt1"/>
              </a:buClr>
              <a:buSzPts val="3600"/>
              <a:buFont typeface="Bookman Old Style" panose="02050604050505020204"/>
              <a:buNone/>
              <a:defRPr sz="3600" b="0" i="0" u="none" strike="noStrike" cap="none">
                <a:solidFill>
                  <a:schemeClr val="lt1"/>
                </a:solidFill>
                <a:latin typeface="Bookman Old Style" panose="02050604050505020204"/>
                <a:ea typeface="Bookman Old Style" panose="02050604050505020204"/>
                <a:cs typeface="Bookman Old Style" panose="02050604050505020204"/>
                <a:sym typeface="Bookman Old Style" panose="02050604050505020204"/>
              </a:defRPr>
            </a:lvl1pPr>
            <a:lvl2pPr lvl="1" algn="l">
              <a:spcBef>
                <a:spcPts val="0"/>
              </a:spcBef>
              <a:spcAft>
                <a:spcPts val="0"/>
              </a:spcAft>
              <a:buClr>
                <a:schemeClr val="dk2"/>
              </a:buClr>
              <a:buSzPts val="1400"/>
              <a:buFont typeface="Lucida Sans" panose="020B0602030504020204"/>
              <a:buNone/>
              <a:defRPr sz="1800"/>
            </a:lvl2pPr>
            <a:lvl3pPr lvl="2" algn="l">
              <a:spcBef>
                <a:spcPts val="0"/>
              </a:spcBef>
              <a:spcAft>
                <a:spcPts val="0"/>
              </a:spcAft>
              <a:buClr>
                <a:schemeClr val="dk2"/>
              </a:buClr>
              <a:buSzPts val="1400"/>
              <a:buFont typeface="Lucida Sans" panose="020B0602030504020204"/>
              <a:buNone/>
              <a:defRPr sz="1800"/>
            </a:lvl3pPr>
            <a:lvl4pPr lvl="3" algn="l">
              <a:spcBef>
                <a:spcPts val="0"/>
              </a:spcBef>
              <a:spcAft>
                <a:spcPts val="0"/>
              </a:spcAft>
              <a:buClr>
                <a:schemeClr val="dk2"/>
              </a:buClr>
              <a:buSzPts val="1400"/>
              <a:buFont typeface="Lucida Sans" panose="020B0602030504020204"/>
              <a:buNone/>
              <a:defRPr sz="1800"/>
            </a:lvl4pPr>
            <a:lvl5pPr lvl="4" algn="l">
              <a:spcBef>
                <a:spcPts val="0"/>
              </a:spcBef>
              <a:spcAft>
                <a:spcPts val="0"/>
              </a:spcAft>
              <a:buClr>
                <a:schemeClr val="dk2"/>
              </a:buClr>
              <a:buSzPts val="1400"/>
              <a:buFont typeface="Lucida Sans" panose="020B0602030504020204"/>
              <a:buNone/>
              <a:defRPr sz="1800"/>
            </a:lvl5pPr>
            <a:lvl6pPr lvl="5" algn="l">
              <a:spcBef>
                <a:spcPts val="0"/>
              </a:spcBef>
              <a:spcAft>
                <a:spcPts val="0"/>
              </a:spcAft>
              <a:buClr>
                <a:schemeClr val="dk2"/>
              </a:buClr>
              <a:buSzPts val="1400"/>
              <a:buFont typeface="Lucida Sans" panose="020B0602030504020204"/>
              <a:buNone/>
              <a:defRPr sz="1800"/>
            </a:lvl6pPr>
            <a:lvl7pPr lvl="6" algn="l">
              <a:spcBef>
                <a:spcPts val="0"/>
              </a:spcBef>
              <a:spcAft>
                <a:spcPts val="0"/>
              </a:spcAft>
              <a:buClr>
                <a:schemeClr val="dk2"/>
              </a:buClr>
              <a:buSzPts val="1400"/>
              <a:buFont typeface="Lucida Sans" panose="020B0602030504020204"/>
              <a:buNone/>
              <a:defRPr sz="1800"/>
            </a:lvl7pPr>
            <a:lvl8pPr lvl="7" algn="l">
              <a:spcBef>
                <a:spcPts val="0"/>
              </a:spcBef>
              <a:spcAft>
                <a:spcPts val="0"/>
              </a:spcAft>
              <a:buClr>
                <a:schemeClr val="dk2"/>
              </a:buClr>
              <a:buSzPts val="1400"/>
              <a:buFont typeface="Lucida Sans" panose="020B0602030504020204"/>
              <a:buNone/>
              <a:defRPr sz="1800"/>
            </a:lvl8pPr>
            <a:lvl9pPr lvl="8" algn="l">
              <a:spcBef>
                <a:spcPts val="0"/>
              </a:spcBef>
              <a:spcAft>
                <a:spcPts val="0"/>
              </a:spcAft>
              <a:buClr>
                <a:schemeClr val="dk2"/>
              </a:buClr>
              <a:buSzPts val="1400"/>
              <a:buFont typeface="Lucida Sans" panose="020B0602030504020204"/>
              <a:buNone/>
              <a:defRPr sz="1800"/>
            </a:lvl9pPr>
          </a:lstStyle>
          <a:p/>
        </p:txBody>
      </p:sp>
      <p:sp>
        <p:nvSpPr>
          <p:cNvPr id="61" name="Google Shape;61;p8"/>
          <p:cNvSpPr txBox="1"/>
          <p:nvPr>
            <p:ph type="dt" idx="10"/>
          </p:nvPr>
        </p:nvSpPr>
        <p:spPr>
          <a:xfrm>
            <a:off x="7018734" y="6424612"/>
            <a:ext cx="2057400" cy="36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type="ftr" idx="11"/>
          </p:nvPr>
        </p:nvSpPr>
        <p:spPr>
          <a:xfrm>
            <a:off x="117872" y="6430962"/>
            <a:ext cx="51531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37" name="Shape 37"/>
        <p:cNvGrpSpPr/>
        <p:nvPr/>
      </p:nvGrpSpPr>
      <p:grpSpPr>
        <a:xfrm>
          <a:off x="0" y="0"/>
          <a:ext cx="0" cy="0"/>
          <a:chOff x="0" y="0"/>
          <a:chExt cx="0" cy="0"/>
        </a:xfrm>
      </p:grpSpPr>
      <p:sp>
        <p:nvSpPr>
          <p:cNvPr id="38" name="Google Shape;38;p4"/>
          <p:cNvSpPr txBox="1"/>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lvl="0" indent="-306070" algn="l">
              <a:spcBef>
                <a:spcPts val="400"/>
              </a:spcBef>
              <a:spcAft>
                <a:spcPts val="0"/>
              </a:spcAft>
              <a:buSzPts val="1224"/>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p:txBody>
      </p:sp>
      <p:sp>
        <p:nvSpPr>
          <p:cNvPr id="39" name="Google Shape;39;p4"/>
          <p:cNvSpPr txBox="1"/>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3" name="Shape 43"/>
        <p:cNvGrpSpPr/>
        <p:nvPr/>
      </p:nvGrpSpPr>
      <p:grpSpPr>
        <a:xfrm>
          <a:off x="0" y="0"/>
          <a:ext cx="0" cy="0"/>
          <a:chOff x="0" y="0"/>
          <a:chExt cx="0" cy="0"/>
        </a:xfrm>
      </p:grpSpPr>
      <p:sp>
        <p:nvSpPr>
          <p:cNvPr id="44" name="Google Shape;44;p5"/>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47" name="Shape 47"/>
        <p:cNvGrpSpPr/>
        <p:nvPr/>
      </p:nvGrpSpPr>
      <p:grpSpPr>
        <a:xfrm>
          <a:off x="0" y="0"/>
          <a:ext cx="0" cy="0"/>
          <a:chOff x="0" y="0"/>
          <a:chExt cx="0" cy="0"/>
        </a:xfrm>
      </p:grpSpPr>
      <p:sp>
        <p:nvSpPr>
          <p:cNvPr id="48" name="Google Shape;48;p6"/>
          <p:cNvSpPr txBox="1"/>
          <p:nvPr>
            <p:ph type="title"/>
          </p:nvPr>
        </p:nvSpPr>
        <p:spPr>
          <a:xfrm rot="5400000">
            <a:off x="4936367" y="2182286"/>
            <a:ext cx="5592761" cy="177747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type="body" idx="1"/>
          </p:nvPr>
        </p:nvSpPr>
        <p:spPr>
          <a:xfrm rot="5400000">
            <a:off x="823120" y="-91279"/>
            <a:ext cx="5592760" cy="6324600"/>
          </a:xfrm>
          <a:prstGeom prst="rect">
            <a:avLst/>
          </a:prstGeom>
          <a:noFill/>
          <a:ln>
            <a:noFill/>
          </a:ln>
        </p:spPr>
        <p:txBody>
          <a:bodyPr spcFirstLastPara="1" wrap="square" lIns="91425" tIns="45700" rIns="91425" bIns="45700" anchor="t" anchorCtr="0">
            <a:noAutofit/>
          </a:bodyPr>
          <a:lstStyle>
            <a:lvl1pPr marL="457200" lvl="0" indent="-306070" algn="l">
              <a:spcBef>
                <a:spcPts val="400"/>
              </a:spcBef>
              <a:spcAft>
                <a:spcPts val="0"/>
              </a:spcAft>
              <a:buSzPts val="1224"/>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p:txBody>
      </p:sp>
      <p:sp>
        <p:nvSpPr>
          <p:cNvPr id="50" name="Google Shape;50;p6"/>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53" name="Shape 53"/>
        <p:cNvGrpSpPr/>
        <p:nvPr/>
      </p:nvGrpSpPr>
      <p:grpSpPr>
        <a:xfrm>
          <a:off x="0" y="0"/>
          <a:ext cx="0" cy="0"/>
          <a:chOff x="0" y="0"/>
          <a:chExt cx="0" cy="0"/>
        </a:xfrm>
      </p:grpSpPr>
      <p:sp>
        <p:nvSpPr>
          <p:cNvPr id="54" name="Google Shape;54;p7"/>
          <p:cNvSpPr txBox="1"/>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type="body" idx="1"/>
          </p:nvPr>
        </p:nvSpPr>
        <p:spPr>
          <a:xfrm rot="5400000">
            <a:off x="2378965" y="-440435"/>
            <a:ext cx="4386071" cy="8229600"/>
          </a:xfrm>
          <a:prstGeom prst="rect">
            <a:avLst/>
          </a:prstGeom>
          <a:noFill/>
          <a:ln>
            <a:noFill/>
          </a:ln>
        </p:spPr>
        <p:txBody>
          <a:bodyPr spcFirstLastPara="1" wrap="square" lIns="91425" tIns="45700" rIns="91425" bIns="45700" anchor="t" anchorCtr="0">
            <a:noAutofit/>
          </a:bodyPr>
          <a:lstStyle>
            <a:lvl1pPr marL="457200" lvl="0" indent="-306070" algn="l">
              <a:spcBef>
                <a:spcPts val="400"/>
              </a:spcBef>
              <a:spcAft>
                <a:spcPts val="0"/>
              </a:spcAft>
              <a:buSzPts val="1224"/>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p:txBody>
      </p:sp>
      <p:sp>
        <p:nvSpPr>
          <p:cNvPr id="56" name="Google Shape;56;p7"/>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59" name="Shape 59"/>
        <p:cNvGrpSpPr/>
        <p:nvPr/>
      </p:nvGrpSpPr>
      <p:grpSpPr>
        <a:xfrm>
          <a:off x="0" y="0"/>
          <a:ext cx="0" cy="0"/>
          <a:chOff x="0" y="0"/>
          <a:chExt cx="0" cy="0"/>
        </a:xfrm>
      </p:grpSpPr>
      <p:sp>
        <p:nvSpPr>
          <p:cNvPr id="60" name="Google Shape;60;p8"/>
          <p:cNvSpPr txBox="1"/>
          <p:nvPr>
            <p:ph type="title"/>
          </p:nvPr>
        </p:nvSpPr>
        <p:spPr>
          <a:xfrm>
            <a:off x="314015" y="801927"/>
            <a:ext cx="8761800" cy="1080900"/>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lt1"/>
              </a:buClr>
              <a:buSzPts val="3600"/>
              <a:buFont typeface="Bookman Old Style" panose="02050604050505020204"/>
              <a:buNone/>
              <a:defRPr sz="3600" b="0" i="0" u="none" strike="noStrike" cap="none">
                <a:solidFill>
                  <a:schemeClr val="lt1"/>
                </a:solidFill>
                <a:latin typeface="Bookman Old Style" panose="02050604050505020204"/>
                <a:ea typeface="Bookman Old Style" panose="02050604050505020204"/>
                <a:cs typeface="Bookman Old Style" panose="02050604050505020204"/>
                <a:sym typeface="Bookman Old Style" panose="02050604050505020204"/>
              </a:defRPr>
            </a:lvl1pPr>
            <a:lvl2pPr lvl="1" algn="l">
              <a:spcBef>
                <a:spcPts val="0"/>
              </a:spcBef>
              <a:spcAft>
                <a:spcPts val="0"/>
              </a:spcAft>
              <a:buClr>
                <a:schemeClr val="dk2"/>
              </a:buClr>
              <a:buSzPts val="1400"/>
              <a:buFont typeface="Lucida Sans" panose="020B0602030504020204"/>
              <a:buNone/>
              <a:defRPr sz="1800"/>
            </a:lvl2pPr>
            <a:lvl3pPr lvl="2" algn="l">
              <a:spcBef>
                <a:spcPts val="0"/>
              </a:spcBef>
              <a:spcAft>
                <a:spcPts val="0"/>
              </a:spcAft>
              <a:buClr>
                <a:schemeClr val="dk2"/>
              </a:buClr>
              <a:buSzPts val="1400"/>
              <a:buFont typeface="Lucida Sans" panose="020B0602030504020204"/>
              <a:buNone/>
              <a:defRPr sz="1800"/>
            </a:lvl3pPr>
            <a:lvl4pPr lvl="3" algn="l">
              <a:spcBef>
                <a:spcPts val="0"/>
              </a:spcBef>
              <a:spcAft>
                <a:spcPts val="0"/>
              </a:spcAft>
              <a:buClr>
                <a:schemeClr val="dk2"/>
              </a:buClr>
              <a:buSzPts val="1400"/>
              <a:buFont typeface="Lucida Sans" panose="020B0602030504020204"/>
              <a:buNone/>
              <a:defRPr sz="1800"/>
            </a:lvl4pPr>
            <a:lvl5pPr lvl="4" algn="l">
              <a:spcBef>
                <a:spcPts val="0"/>
              </a:spcBef>
              <a:spcAft>
                <a:spcPts val="0"/>
              </a:spcAft>
              <a:buClr>
                <a:schemeClr val="dk2"/>
              </a:buClr>
              <a:buSzPts val="1400"/>
              <a:buFont typeface="Lucida Sans" panose="020B0602030504020204"/>
              <a:buNone/>
              <a:defRPr sz="1800"/>
            </a:lvl5pPr>
            <a:lvl6pPr lvl="5" algn="l">
              <a:spcBef>
                <a:spcPts val="0"/>
              </a:spcBef>
              <a:spcAft>
                <a:spcPts val="0"/>
              </a:spcAft>
              <a:buClr>
                <a:schemeClr val="dk2"/>
              </a:buClr>
              <a:buSzPts val="1400"/>
              <a:buFont typeface="Lucida Sans" panose="020B0602030504020204"/>
              <a:buNone/>
              <a:defRPr sz="1800"/>
            </a:lvl6pPr>
            <a:lvl7pPr lvl="6" algn="l">
              <a:spcBef>
                <a:spcPts val="0"/>
              </a:spcBef>
              <a:spcAft>
                <a:spcPts val="0"/>
              </a:spcAft>
              <a:buClr>
                <a:schemeClr val="dk2"/>
              </a:buClr>
              <a:buSzPts val="1400"/>
              <a:buFont typeface="Lucida Sans" panose="020B0602030504020204"/>
              <a:buNone/>
              <a:defRPr sz="1800"/>
            </a:lvl7pPr>
            <a:lvl8pPr lvl="7" algn="l">
              <a:spcBef>
                <a:spcPts val="0"/>
              </a:spcBef>
              <a:spcAft>
                <a:spcPts val="0"/>
              </a:spcAft>
              <a:buClr>
                <a:schemeClr val="dk2"/>
              </a:buClr>
              <a:buSzPts val="1400"/>
              <a:buFont typeface="Lucida Sans" panose="020B0602030504020204"/>
              <a:buNone/>
              <a:defRPr sz="1800"/>
            </a:lvl8pPr>
            <a:lvl9pPr lvl="8" algn="l">
              <a:spcBef>
                <a:spcPts val="0"/>
              </a:spcBef>
              <a:spcAft>
                <a:spcPts val="0"/>
              </a:spcAft>
              <a:buClr>
                <a:schemeClr val="dk2"/>
              </a:buClr>
              <a:buSzPts val="1400"/>
              <a:buFont typeface="Lucida Sans" panose="020B0602030504020204"/>
              <a:buNone/>
              <a:defRPr sz="1800"/>
            </a:lvl9pPr>
          </a:lstStyle>
          <a:p/>
        </p:txBody>
      </p:sp>
      <p:sp>
        <p:nvSpPr>
          <p:cNvPr id="61" name="Google Shape;61;p8"/>
          <p:cNvSpPr txBox="1"/>
          <p:nvPr>
            <p:ph type="dt" idx="10"/>
          </p:nvPr>
        </p:nvSpPr>
        <p:spPr>
          <a:xfrm>
            <a:off x="7018734" y="6424612"/>
            <a:ext cx="2057400" cy="36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type="ftr" idx="11"/>
          </p:nvPr>
        </p:nvSpPr>
        <p:spPr>
          <a:xfrm>
            <a:off x="117872" y="6430962"/>
            <a:ext cx="51531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72" name="Shape 72"/>
        <p:cNvGrpSpPr/>
        <p:nvPr/>
      </p:nvGrpSpPr>
      <p:grpSpPr>
        <a:xfrm>
          <a:off x="0" y="0"/>
          <a:ext cx="0" cy="0"/>
          <a:chOff x="0" y="0"/>
          <a:chExt cx="0" cy="0"/>
        </a:xfrm>
      </p:grpSpPr>
      <p:sp>
        <p:nvSpPr>
          <p:cNvPr id="73" name="Google Shape;73;p10"/>
          <p:cNvSpPr txBox="1"/>
          <p:nvPr>
            <p:ph type="title"/>
          </p:nvPr>
        </p:nvSpPr>
        <p:spPr>
          <a:xfrm>
            <a:off x="314015" y="801927"/>
            <a:ext cx="8761800" cy="1080900"/>
          </a:xfrm>
          <a:prstGeom prst="rect">
            <a:avLst/>
          </a:prstGeom>
          <a:noFill/>
          <a:ln>
            <a:noFill/>
          </a:ln>
        </p:spPr>
        <p:txBody>
          <a:bodyPr spcFirstLastPara="1" wrap="square" lIns="91425" tIns="91425" rIns="91425" bIns="91425" anchor="ctr" anchorCtr="0">
            <a:normAutofit/>
          </a:bodyPr>
          <a:lstStyle>
            <a:lvl1pPr marR="0" lvl="0" algn="l">
              <a:lnSpc>
                <a:spcPct val="90000"/>
              </a:lnSpc>
              <a:spcBef>
                <a:spcPts val="0"/>
              </a:spcBef>
              <a:spcAft>
                <a:spcPts val="0"/>
              </a:spcAft>
              <a:buClr>
                <a:schemeClr val="lt1"/>
              </a:buClr>
              <a:buSzPts val="3600"/>
              <a:buFont typeface="Bookman Old Style" panose="02050604050505020204"/>
              <a:buNone/>
              <a:defRPr sz="3600" b="0" i="0" u="none" strike="noStrike" cap="none">
                <a:solidFill>
                  <a:schemeClr val="lt1"/>
                </a:solidFill>
                <a:latin typeface="Bookman Old Style" panose="02050604050505020204"/>
                <a:ea typeface="Bookman Old Style" panose="02050604050505020204"/>
                <a:cs typeface="Bookman Old Style" panose="02050604050505020204"/>
                <a:sym typeface="Bookman Old Style" panose="02050604050505020204"/>
              </a:defRPr>
            </a:lvl1pPr>
            <a:lvl2pPr lvl="1" algn="l">
              <a:spcBef>
                <a:spcPts val="0"/>
              </a:spcBef>
              <a:spcAft>
                <a:spcPts val="0"/>
              </a:spcAft>
              <a:buClr>
                <a:schemeClr val="dk2"/>
              </a:buClr>
              <a:buSzPts val="1400"/>
              <a:buFont typeface="Lucida Sans" panose="020B0602030504020204"/>
              <a:buNone/>
              <a:defRPr sz="1800"/>
            </a:lvl2pPr>
            <a:lvl3pPr lvl="2" algn="l">
              <a:spcBef>
                <a:spcPts val="0"/>
              </a:spcBef>
              <a:spcAft>
                <a:spcPts val="0"/>
              </a:spcAft>
              <a:buClr>
                <a:schemeClr val="dk2"/>
              </a:buClr>
              <a:buSzPts val="1400"/>
              <a:buFont typeface="Lucida Sans" panose="020B0602030504020204"/>
              <a:buNone/>
              <a:defRPr sz="1800"/>
            </a:lvl3pPr>
            <a:lvl4pPr lvl="3" algn="l">
              <a:spcBef>
                <a:spcPts val="0"/>
              </a:spcBef>
              <a:spcAft>
                <a:spcPts val="0"/>
              </a:spcAft>
              <a:buClr>
                <a:schemeClr val="dk2"/>
              </a:buClr>
              <a:buSzPts val="1400"/>
              <a:buFont typeface="Lucida Sans" panose="020B0602030504020204"/>
              <a:buNone/>
              <a:defRPr sz="1800"/>
            </a:lvl4pPr>
            <a:lvl5pPr lvl="4" algn="l">
              <a:spcBef>
                <a:spcPts val="0"/>
              </a:spcBef>
              <a:spcAft>
                <a:spcPts val="0"/>
              </a:spcAft>
              <a:buClr>
                <a:schemeClr val="dk2"/>
              </a:buClr>
              <a:buSzPts val="1400"/>
              <a:buFont typeface="Lucida Sans" panose="020B0602030504020204"/>
              <a:buNone/>
              <a:defRPr sz="1800"/>
            </a:lvl5pPr>
            <a:lvl6pPr lvl="5" algn="l">
              <a:spcBef>
                <a:spcPts val="0"/>
              </a:spcBef>
              <a:spcAft>
                <a:spcPts val="0"/>
              </a:spcAft>
              <a:buClr>
                <a:schemeClr val="dk2"/>
              </a:buClr>
              <a:buSzPts val="1400"/>
              <a:buFont typeface="Lucida Sans" panose="020B0602030504020204"/>
              <a:buNone/>
              <a:defRPr sz="1800"/>
            </a:lvl6pPr>
            <a:lvl7pPr lvl="6" algn="l">
              <a:spcBef>
                <a:spcPts val="0"/>
              </a:spcBef>
              <a:spcAft>
                <a:spcPts val="0"/>
              </a:spcAft>
              <a:buClr>
                <a:schemeClr val="dk2"/>
              </a:buClr>
              <a:buSzPts val="1400"/>
              <a:buFont typeface="Lucida Sans" panose="020B0602030504020204"/>
              <a:buNone/>
              <a:defRPr sz="1800"/>
            </a:lvl7pPr>
            <a:lvl8pPr lvl="7" algn="l">
              <a:spcBef>
                <a:spcPts val="0"/>
              </a:spcBef>
              <a:spcAft>
                <a:spcPts val="0"/>
              </a:spcAft>
              <a:buClr>
                <a:schemeClr val="dk2"/>
              </a:buClr>
              <a:buSzPts val="1400"/>
              <a:buFont typeface="Lucida Sans" panose="020B0602030504020204"/>
              <a:buNone/>
              <a:defRPr sz="1800"/>
            </a:lvl8pPr>
            <a:lvl9pPr lvl="8" algn="l">
              <a:spcBef>
                <a:spcPts val="0"/>
              </a:spcBef>
              <a:spcAft>
                <a:spcPts val="0"/>
              </a:spcAft>
              <a:buClr>
                <a:schemeClr val="dk2"/>
              </a:buClr>
              <a:buSzPts val="1400"/>
              <a:buFont typeface="Lucida Sans" panose="020B0602030504020204"/>
              <a:buNone/>
              <a:defRPr sz="1800"/>
            </a:lvl9pPr>
          </a:lstStyle>
          <a:p/>
        </p:txBody>
      </p:sp>
      <p:sp>
        <p:nvSpPr>
          <p:cNvPr id="74" name="Google Shape;74;p10"/>
          <p:cNvSpPr txBox="1"/>
          <p:nvPr>
            <p:ph type="dt" idx="10"/>
          </p:nvPr>
        </p:nvSpPr>
        <p:spPr>
          <a:xfrm>
            <a:off x="7018734" y="6424612"/>
            <a:ext cx="2057400" cy="36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type="ftr" idx="11"/>
          </p:nvPr>
        </p:nvSpPr>
        <p:spPr>
          <a:xfrm>
            <a:off x="117872" y="6430962"/>
            <a:ext cx="5153100" cy="36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37" name="Shape 37"/>
        <p:cNvGrpSpPr/>
        <p:nvPr/>
      </p:nvGrpSpPr>
      <p:grpSpPr>
        <a:xfrm>
          <a:off x="0" y="0"/>
          <a:ext cx="0" cy="0"/>
          <a:chOff x="0" y="0"/>
          <a:chExt cx="0" cy="0"/>
        </a:xfrm>
      </p:grpSpPr>
      <p:sp>
        <p:nvSpPr>
          <p:cNvPr id="38" name="Google Shape;38;p4"/>
          <p:cNvSpPr txBox="1"/>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lvl="0" indent="-306070" algn="l">
              <a:spcBef>
                <a:spcPts val="400"/>
              </a:spcBef>
              <a:spcAft>
                <a:spcPts val="0"/>
              </a:spcAft>
              <a:buSzPts val="1224"/>
              <a:defRPr/>
            </a:lvl1pPr>
            <a:lvl2pPr marL="914400" lvl="1" indent="-342900" algn="l">
              <a:spcBef>
                <a:spcPts val="325"/>
              </a:spcBef>
              <a:spcAft>
                <a:spcPts val="0"/>
              </a:spcAft>
              <a:buSzPts val="1800"/>
              <a:buChar char="◦"/>
              <a:defRPr/>
            </a:lvl2pPr>
            <a:lvl3pPr marL="1371600" lvl="2" indent="-342900" algn="l">
              <a:spcBef>
                <a:spcPts val="350"/>
              </a:spcBef>
              <a:spcAft>
                <a:spcPts val="0"/>
              </a:spcAft>
              <a:buSzPts val="1800"/>
              <a:buChar char="●"/>
              <a:defRPr/>
            </a:lvl3pPr>
            <a:lvl4pPr marL="1828800" lvl="3" indent="-342900" algn="l">
              <a:spcBef>
                <a:spcPts val="350"/>
              </a:spcBef>
              <a:spcAft>
                <a:spcPts val="0"/>
              </a:spcAft>
              <a:buSzPts val="1800"/>
              <a:buChar char="●"/>
              <a:defRPr/>
            </a:lvl4pPr>
            <a:lvl5pPr marL="2286000" lvl="4" indent="-342900" algn="l">
              <a:spcBef>
                <a:spcPts val="350"/>
              </a:spcBef>
              <a:spcAft>
                <a:spcPts val="0"/>
              </a:spcAft>
              <a:buSzPts val="1800"/>
              <a:buChar char="●"/>
              <a:defRPr/>
            </a:lvl5pPr>
            <a:lvl6pPr marL="2743200" lvl="5" indent="-342900" algn="l">
              <a:spcBef>
                <a:spcPts val="350"/>
              </a:spcBef>
              <a:spcAft>
                <a:spcPts val="0"/>
              </a:spcAft>
              <a:buSzPts val="1800"/>
              <a:buChar char="■"/>
              <a:defRPr/>
            </a:lvl6pPr>
            <a:lvl7pPr marL="3200400" lvl="6" indent="-342900" algn="l">
              <a:spcBef>
                <a:spcPts val="350"/>
              </a:spcBef>
              <a:spcAft>
                <a:spcPts val="0"/>
              </a:spcAft>
              <a:buSzPts val="1800"/>
              <a:buChar char="■"/>
              <a:defRPr/>
            </a:lvl7pPr>
            <a:lvl8pPr marL="3657600" lvl="7" indent="-342900" algn="l">
              <a:spcBef>
                <a:spcPts val="350"/>
              </a:spcBef>
              <a:spcAft>
                <a:spcPts val="0"/>
              </a:spcAft>
              <a:buSzPts val="1800"/>
              <a:buChar char="■"/>
              <a:defRPr/>
            </a:lvl8pPr>
            <a:lvl9pPr marL="4114800" lvl="8" indent="-342900" algn="l">
              <a:spcBef>
                <a:spcPts val="350"/>
              </a:spcBef>
              <a:spcAft>
                <a:spcPts val="0"/>
              </a:spcAft>
              <a:buSzPts val="1800"/>
              <a:buChar char="■"/>
              <a:defRPr/>
            </a:lvl9pPr>
          </a:lstStyle>
          <a:p/>
        </p:txBody>
      </p:sp>
      <p:sp>
        <p:nvSpPr>
          <p:cNvPr id="39" name="Google Shape;39;p4"/>
          <p:cNvSpPr txBox="1"/>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3" name="Shape 43"/>
        <p:cNvGrpSpPr/>
        <p:nvPr/>
      </p:nvGrpSpPr>
      <p:grpSpPr>
        <a:xfrm>
          <a:off x="0" y="0"/>
          <a:ext cx="0" cy="0"/>
          <a:chOff x="0" y="0"/>
          <a:chExt cx="0" cy="0"/>
        </a:xfrm>
      </p:grpSpPr>
      <p:sp>
        <p:nvSpPr>
          <p:cNvPr id="44" name="Google Shape;44;p5"/>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3.png"/><Relationship Id="rId6" Type="http://schemas.openxmlformats.org/officeDocument/2006/relationships/image" Target="../media/image1.jpeg"/><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7" Type="http://schemas.openxmlformats.org/officeDocument/2006/relationships/image" Target="../media/image3.png"/><Relationship Id="rId6" Type="http://schemas.openxmlformats.org/officeDocument/2006/relationships/image" Target="../media/image1.jpeg"/><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1"/>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1" name="Google Shape;11;p1"/>
          <p:cNvGrpSpPr/>
          <p:nvPr/>
        </p:nvGrpSpPr>
        <p:grpSpPr>
          <a:xfrm>
            <a:off x="-12192" y="4953000"/>
            <a:ext cx="9162288" cy="1911350"/>
            <a:chOff x="-12783" y="4832896"/>
            <a:chExt cx="9162879" cy="2032192"/>
          </a:xfrm>
        </p:grpSpPr>
        <p:sp>
          <p:nvSpPr>
            <p:cNvPr id="12" name="Google Shape;12;p1"/>
            <p:cNvSpPr/>
            <p:nvPr/>
          </p:nvSpPr>
          <p:spPr>
            <a:xfrm>
              <a:off x="1687032" y="4832896"/>
              <a:ext cx="7456968" cy="518176"/>
            </a:xfrm>
            <a:custGeom>
              <a:avLst/>
              <a:gdLst/>
              <a:ahLst/>
              <a:cxnLst/>
              <a:rect l="l" t="t" r="r" b="b"/>
              <a:pathLst>
                <a:path w="4697" h="367" extrusionOk="0">
                  <a:moveTo>
                    <a:pt x="4697" y="0"/>
                  </a:moveTo>
                  <a:lnTo>
                    <a:pt x="4697" y="367"/>
                  </a:lnTo>
                  <a:lnTo>
                    <a:pt x="0" y="218"/>
                  </a:lnTo>
                  <a:lnTo>
                    <a:pt x="4697" y="0"/>
                  </a:lnTo>
                  <a:close/>
                </a:path>
              </a:pathLst>
            </a:custGeom>
            <a:solidFill>
              <a:srgbClr val="9FCBDC">
                <a:alpha val="3960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3" name="Google Shape;13;p1"/>
            <p:cNvSpPr/>
            <p:nvPr/>
          </p:nvSpPr>
          <p:spPr>
            <a:xfrm>
              <a:off x="35926" y="5135025"/>
              <a:ext cx="9108074" cy="838869"/>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4" name="Google Shape;14;p1"/>
            <p:cNvSpPr/>
            <p:nvPr/>
          </p:nvSpPr>
          <p:spPr>
            <a:xfrm>
              <a:off x="0" y="4883888"/>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panose="020B0604020202020204"/>
                <a:buNone/>
              </a:pPr>
              <a:endParaRPr sz="1800" b="0" i="0" u="none" strike="noStrike" cap="none">
                <a:solidFill>
                  <a:schemeClr val="lt1"/>
                </a:solidFill>
                <a:latin typeface="Lucida Sans" panose="020B0602030504020204"/>
                <a:ea typeface="Lucida Sans" panose="020B0602030504020204"/>
                <a:cs typeface="Lucida Sans" panose="020B0602030504020204"/>
                <a:sym typeface="Lucida Sans" panose="020B0602030504020204"/>
              </a:endParaRPr>
            </a:p>
          </p:txBody>
        </p:sp>
        <p:pic>
          <p:nvPicPr>
            <p:cNvPr id="15" name="Google Shape;15;p1"/>
            <p:cNvPicPr preferRelativeResize="0"/>
            <p:nvPr/>
          </p:nvPicPr>
          <p:blipFill rotWithShape="1">
            <a:blip r:embed="rId3"/>
            <a:srcRect/>
            <a:stretch>
              <a:fillRect/>
            </a:stretch>
          </p:blipFill>
          <p:spPr>
            <a:xfrm>
              <a:off x="-12783" y="4868544"/>
              <a:ext cx="9162879" cy="868509"/>
            </a:xfrm>
            <a:prstGeom prst="rect">
              <a:avLst/>
            </a:prstGeom>
            <a:noFill/>
            <a:ln>
              <a:noFill/>
            </a:ln>
          </p:spPr>
        </p:pic>
      </p:grpSp>
      <p:sp>
        <p:nvSpPr>
          <p:cNvPr id="16" name="Google Shape;16;p1"/>
          <p:cNvSpPr txBox="1"/>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1pPr>
            <a:lvl2pPr marR="0" lvl="1"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2pPr>
            <a:lvl3pPr marR="0" lvl="2"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3pPr>
            <a:lvl4pPr marR="0" lvl="3"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4pPr>
            <a:lvl5pPr marR="0" lvl="4"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5pPr>
            <a:lvl6pPr marR="0" lvl="5"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6pPr>
            <a:lvl7pPr marR="0" lvl="6"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7pPr>
            <a:lvl8pPr marR="0" lvl="7"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8pPr>
            <a:lvl9pPr marR="0" lvl="8"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9pPr>
          </a:lstStyle>
          <a:p/>
        </p:txBody>
      </p:sp>
      <p:sp>
        <p:nvSpPr>
          <p:cNvPr id="17" name="Google Shape;17;p1"/>
          <p:cNvSpPr txBox="1"/>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marR="0" lvl="0" indent="-345440" algn="l" rtl="0">
              <a:spcBef>
                <a:spcPts val="400"/>
              </a:spcBef>
              <a:spcAft>
                <a:spcPts val="0"/>
              </a:spcAft>
              <a:buClr>
                <a:schemeClr val="accent1"/>
              </a:buClr>
              <a:buSzPts val="1836"/>
              <a:buFont typeface="Noto Sans Symbols"/>
              <a:defRPr sz="27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1pPr>
            <a:lvl2pPr marL="914400" marR="0" lvl="1" indent="-374650" algn="l" rtl="0">
              <a:spcBef>
                <a:spcPts val="325"/>
              </a:spcBef>
              <a:spcAft>
                <a:spcPts val="0"/>
              </a:spcAft>
              <a:buClr>
                <a:schemeClr val="accent1"/>
              </a:buClr>
              <a:buSzPts val="2300"/>
              <a:buFont typeface="Verdana" panose="020B0604030504040204"/>
              <a:buChar char="◦"/>
              <a:defRPr sz="23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4pPr>
            <a:lvl5pPr marL="2286000" marR="0" lvl="4"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9pPr>
          </a:lstStyle>
          <a:p/>
        </p:txBody>
      </p:sp>
      <p:sp>
        <p:nvSpPr>
          <p:cNvPr id="18" name="Google Shape;18;p1"/>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000" b="0" i="0" u="none">
                <a:solidFill>
                  <a:srgbClr val="FFFFFF"/>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9" name="Google Shape;19;p1"/>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0" name="Google Shape;20;p1"/>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rgbClr val="FFFFFF"/>
              </a:buClr>
              <a:buSzPts val="1000"/>
              <a:buFont typeface="Arial" panose="020B0604020202020204"/>
              <a:buNone/>
              <a:defRPr sz="1000" b="0" i="0" u="none">
                <a:solidFill>
                  <a:srgbClr val="FFFFFF"/>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 name="Shape 27"/>
        <p:cNvGrpSpPr/>
        <p:nvPr/>
      </p:nvGrpSpPr>
      <p:grpSpPr>
        <a:xfrm>
          <a:off x="0" y="0"/>
          <a:ext cx="0" cy="0"/>
          <a:chOff x="0" y="0"/>
          <a:chExt cx="0" cy="0"/>
        </a:xfrm>
      </p:grpSpPr>
      <p:sp>
        <p:nvSpPr>
          <p:cNvPr id="28" name="Google Shape;28;p3"/>
          <p:cNvSpPr/>
          <p:nvPr/>
        </p:nvSpPr>
        <p:spPr>
          <a:xfrm>
            <a:off x="715962" y="5002212"/>
            <a:ext cx="3802062" cy="1443037"/>
          </a:xfrm>
          <a:custGeom>
            <a:avLst/>
            <a:gdLst/>
            <a:ahLst/>
            <a:cxnLst/>
            <a:rect l="l" t="t" r="r" b="b"/>
            <a:pathLst>
              <a:path w="5760" h="528" extrusionOk="0">
                <a:moveTo>
                  <a:pt x="-329" y="347"/>
                </a:moveTo>
                <a:lnTo>
                  <a:pt x="7156" y="682"/>
                </a:lnTo>
                <a:lnTo>
                  <a:pt x="5229" y="682"/>
                </a:lnTo>
                <a:lnTo>
                  <a:pt x="-328" y="345"/>
                </a:lnTo>
              </a:path>
            </a:pathLst>
          </a:custGeom>
          <a:solidFill>
            <a:srgbClr val="9FCBDC">
              <a:alpha val="3960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9" name="Google Shape;29;p3"/>
          <p:cNvSpPr/>
          <p:nvPr/>
        </p:nvSpPr>
        <p:spPr>
          <a:xfrm>
            <a:off x="-53975" y="5784850"/>
            <a:ext cx="3802062"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0" name="Google Shape;30;p3"/>
          <p:cNvSpPr/>
          <p:nvPr/>
        </p:nvSpPr>
        <p:spPr>
          <a:xfrm>
            <a:off x="-6042" y="5791253"/>
            <a:ext cx="3402314" cy="1080868"/>
          </a:xfrm>
          <a:prstGeom prst="rtTriangle">
            <a:avLst/>
          </a:prstGeom>
          <a:blipFill rotWithShape="1">
            <a:blip r:embed="rId6">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panose="020B0604020202020204"/>
              <a:buNone/>
            </a:pPr>
            <a:endParaRPr sz="1800" b="0" i="0" u="none" strike="noStrike" cap="none">
              <a:solidFill>
                <a:schemeClr val="lt1"/>
              </a:solidFill>
              <a:latin typeface="Lucida Sans" panose="020B0602030504020204"/>
              <a:ea typeface="Lucida Sans" panose="020B0602030504020204"/>
              <a:cs typeface="Lucida Sans" panose="020B0602030504020204"/>
              <a:sym typeface="Lucida Sans" panose="020B0602030504020204"/>
            </a:endParaRPr>
          </a:p>
        </p:txBody>
      </p:sp>
      <p:pic>
        <p:nvPicPr>
          <p:cNvPr id="31" name="Google Shape;31;p3"/>
          <p:cNvPicPr preferRelativeResize="0"/>
          <p:nvPr/>
        </p:nvPicPr>
        <p:blipFill rotWithShape="1">
          <a:blip r:embed="rId7"/>
          <a:srcRect/>
          <a:stretch>
            <a:fillRect/>
          </a:stretch>
        </p:blipFill>
        <p:spPr>
          <a:xfrm>
            <a:off x="-19050" y="5772150"/>
            <a:ext cx="3421062" cy="1109662"/>
          </a:xfrm>
          <a:prstGeom prst="rect">
            <a:avLst/>
          </a:prstGeom>
          <a:noFill/>
          <a:ln>
            <a:noFill/>
          </a:ln>
        </p:spPr>
      </p:pic>
      <p:sp>
        <p:nvSpPr>
          <p:cNvPr id="32" name="Google Shape;32;p3"/>
          <p:cNvSpPr txBox="1"/>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1pPr>
            <a:lvl2pPr marR="0" lvl="1"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2pPr>
            <a:lvl3pPr marR="0" lvl="2"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3pPr>
            <a:lvl4pPr marR="0" lvl="3"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4pPr>
            <a:lvl5pPr marR="0" lvl="4"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5pPr>
            <a:lvl6pPr marR="0" lvl="5"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6pPr>
            <a:lvl7pPr marR="0" lvl="6"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7pPr>
            <a:lvl8pPr marR="0" lvl="7"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8pPr>
            <a:lvl9pPr marR="0" lvl="8"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9pPr>
          </a:lstStyle>
          <a:p/>
        </p:txBody>
      </p:sp>
      <p:sp>
        <p:nvSpPr>
          <p:cNvPr id="33" name="Google Shape;33;p3"/>
          <p:cNvSpPr txBox="1"/>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marR="0" lvl="0" indent="-345440" algn="l" rtl="0">
              <a:spcBef>
                <a:spcPts val="400"/>
              </a:spcBef>
              <a:spcAft>
                <a:spcPts val="0"/>
              </a:spcAft>
              <a:buClr>
                <a:schemeClr val="accent1"/>
              </a:buClr>
              <a:buSzPts val="1836"/>
              <a:buFont typeface="Noto Sans Symbols"/>
              <a:defRPr sz="27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1pPr>
            <a:lvl2pPr marL="914400" marR="0" lvl="1" indent="-374650" algn="l" rtl="0">
              <a:spcBef>
                <a:spcPts val="325"/>
              </a:spcBef>
              <a:spcAft>
                <a:spcPts val="0"/>
              </a:spcAft>
              <a:buClr>
                <a:schemeClr val="accent1"/>
              </a:buClr>
              <a:buSzPts val="2300"/>
              <a:buFont typeface="Verdana" panose="020B0604030504040204"/>
              <a:buChar char="◦"/>
              <a:defRPr sz="23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4pPr>
            <a:lvl5pPr marL="2286000" marR="0" lvl="4"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9pPr>
          </a:lstStyle>
          <a:p/>
        </p:txBody>
      </p:sp>
      <p:sp>
        <p:nvSpPr>
          <p:cNvPr id="34" name="Google Shape;34;p3"/>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5" name="Google Shape;35;p3"/>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6" name="Google Shape;36;p3"/>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63" name="Shape 63"/>
        <p:cNvGrpSpPr/>
        <p:nvPr/>
      </p:nvGrpSpPr>
      <p:grpSpPr>
        <a:xfrm>
          <a:off x="0" y="0"/>
          <a:ext cx="0" cy="0"/>
          <a:chOff x="0" y="0"/>
          <a:chExt cx="0" cy="0"/>
        </a:xfrm>
      </p:grpSpPr>
      <p:sp>
        <p:nvSpPr>
          <p:cNvPr id="64" name="Google Shape;64;p9"/>
          <p:cNvSpPr/>
          <p:nvPr/>
        </p:nvSpPr>
        <p:spPr>
          <a:xfrm>
            <a:off x="716756" y="5002212"/>
            <a:ext cx="3801672" cy="1443037"/>
          </a:xfrm>
          <a:custGeom>
            <a:avLst/>
            <a:gdLst/>
            <a:ahLst/>
            <a:cxnLst/>
            <a:rect l="l" t="t" r="r" b="b"/>
            <a:pathLst>
              <a:path w="5760" h="528" extrusionOk="0">
                <a:moveTo>
                  <a:pt x="-329" y="347"/>
                </a:moveTo>
                <a:lnTo>
                  <a:pt x="7156" y="682"/>
                </a:lnTo>
                <a:lnTo>
                  <a:pt x="5229" y="682"/>
                </a:lnTo>
                <a:lnTo>
                  <a:pt x="-328" y="345"/>
                </a:lnTo>
              </a:path>
            </a:pathLst>
          </a:custGeom>
          <a:solidFill>
            <a:srgbClr val="9FCBDC">
              <a:alpha val="3961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5" name="Google Shape;65;p9"/>
          <p:cNvSpPr/>
          <p:nvPr/>
        </p:nvSpPr>
        <p:spPr>
          <a:xfrm>
            <a:off x="-53578" y="5784850"/>
            <a:ext cx="3801672"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66" name="Google Shape;66;p9"/>
          <p:cNvSpPr/>
          <p:nvPr/>
        </p:nvSpPr>
        <p:spPr>
          <a:xfrm>
            <a:off x="-6042" y="5791253"/>
            <a:ext cx="3402300" cy="1080900"/>
          </a:xfrm>
          <a:prstGeom prst="rtTriangle">
            <a:avLst/>
          </a:prstGeom>
          <a:blipFill rotWithShape="1">
            <a:blip r:embed="rId2">
              <a:alphaModFix amt="50000"/>
            </a:blip>
            <a:tile tx="0" ty="0" sx="50002" sy="50002"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panose="020B0604020202020204"/>
              <a:buNone/>
            </a:pPr>
            <a:endParaRPr sz="1800" b="0" i="0" u="none" strike="noStrike" cap="none">
              <a:solidFill>
                <a:schemeClr val="lt1"/>
              </a:solidFill>
              <a:latin typeface="Lucida Sans" panose="020B0602030504020204"/>
              <a:ea typeface="Lucida Sans" panose="020B0602030504020204"/>
              <a:cs typeface="Lucida Sans" panose="020B0602030504020204"/>
              <a:sym typeface="Lucida Sans" panose="020B0602030504020204"/>
            </a:endParaRPr>
          </a:p>
        </p:txBody>
      </p:sp>
      <p:pic>
        <p:nvPicPr>
          <p:cNvPr id="67" name="Google Shape;67;p9"/>
          <p:cNvPicPr preferRelativeResize="0"/>
          <p:nvPr/>
        </p:nvPicPr>
        <p:blipFill rotWithShape="1">
          <a:blip r:embed="rId3"/>
          <a:srcRect/>
          <a:stretch>
            <a:fillRect/>
          </a:stretch>
        </p:blipFill>
        <p:spPr>
          <a:xfrm>
            <a:off x="-14287" y="5772150"/>
            <a:ext cx="3415904" cy="832247"/>
          </a:xfrm>
          <a:prstGeom prst="rect">
            <a:avLst/>
          </a:prstGeom>
          <a:noFill/>
          <a:ln>
            <a:noFill/>
          </a:ln>
        </p:spPr>
      </p:pic>
      <p:sp>
        <p:nvSpPr>
          <p:cNvPr id="68" name="Google Shape;68;p9"/>
          <p:cNvSpPr txBox="1"/>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marR="0" lvl="0"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1pPr>
            <a:lvl2pPr marR="0" lvl="1"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2pPr>
            <a:lvl3pPr marR="0" lvl="2"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3pPr>
            <a:lvl4pPr marR="0" lvl="3"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4pPr>
            <a:lvl5pPr marR="0" lvl="4"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5pPr>
            <a:lvl6pPr marR="0" lvl="5"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6pPr>
            <a:lvl7pPr marR="0" lvl="6"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7pPr>
            <a:lvl8pPr marR="0" lvl="7"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8pPr>
            <a:lvl9pPr marR="0" lvl="8" algn="l">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9pPr>
          </a:lstStyle>
          <a:p/>
        </p:txBody>
      </p:sp>
      <p:sp>
        <p:nvSpPr>
          <p:cNvPr id="69" name="Google Shape;69;p9"/>
          <p:cNvSpPr txBox="1"/>
          <p:nvPr>
            <p:ph type="body" idx="1"/>
          </p:nvPr>
        </p:nvSpPr>
        <p:spPr>
          <a:xfrm>
            <a:off x="457200" y="1481137"/>
            <a:ext cx="8229600" cy="4526100"/>
          </a:xfrm>
          <a:prstGeom prst="rect">
            <a:avLst/>
          </a:prstGeom>
          <a:noFill/>
          <a:ln>
            <a:noFill/>
          </a:ln>
        </p:spPr>
        <p:txBody>
          <a:bodyPr spcFirstLastPara="1" wrap="square" lIns="91425" tIns="45700" rIns="91425" bIns="45700" anchor="t" anchorCtr="0">
            <a:noAutofit/>
          </a:bodyPr>
          <a:lstStyle>
            <a:lvl1pPr marL="457200" marR="0" lvl="0" indent="-345440" algn="l">
              <a:spcBef>
                <a:spcPts val="400"/>
              </a:spcBef>
              <a:spcAft>
                <a:spcPts val="0"/>
              </a:spcAft>
              <a:buClr>
                <a:schemeClr val="accent1"/>
              </a:buClr>
              <a:buSzPts val="1836"/>
              <a:buFont typeface="Noto Sans Symbols"/>
              <a:defRPr sz="27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1pPr>
            <a:lvl2pPr marL="914400" marR="0" lvl="1" indent="-374650" algn="l">
              <a:spcBef>
                <a:spcPts val="325"/>
              </a:spcBef>
              <a:spcAft>
                <a:spcPts val="0"/>
              </a:spcAft>
              <a:buClr>
                <a:schemeClr val="accent1"/>
              </a:buClr>
              <a:buSzPts val="2300"/>
              <a:buFont typeface="Verdana" panose="020B0604030504040204"/>
              <a:buChar char="◦"/>
              <a:defRPr sz="23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2pPr>
            <a:lvl3pPr marL="1371600" marR="0" lvl="2" indent="-361950" algn="l">
              <a:spcBef>
                <a:spcPts val="350"/>
              </a:spcBef>
              <a:spcAft>
                <a:spcPts val="0"/>
              </a:spcAft>
              <a:buClr>
                <a:schemeClr val="accent2"/>
              </a:buClr>
              <a:buSzPts val="2100"/>
              <a:buFont typeface="Noto Sans Symbols"/>
              <a:buChar char="●"/>
              <a:defRPr sz="21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3pPr>
            <a:lvl4pPr marL="1828800" marR="0" lvl="3" indent="-349250" algn="l">
              <a:spcBef>
                <a:spcPts val="350"/>
              </a:spcBef>
              <a:spcAft>
                <a:spcPts val="0"/>
              </a:spcAft>
              <a:buClr>
                <a:schemeClr val="accent2"/>
              </a:buClr>
              <a:buSzPts val="1900"/>
              <a:buFont typeface="Noto Sans Symbols"/>
              <a:buChar char="●"/>
              <a:defRPr sz="19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4pPr>
            <a:lvl5pPr marL="2286000" marR="0" lvl="4" indent="-355600" algn="l">
              <a:spcBef>
                <a:spcPts val="350"/>
              </a:spcBef>
              <a:spcAft>
                <a:spcPts val="0"/>
              </a:spcAft>
              <a:buClr>
                <a:schemeClr val="accent2"/>
              </a:buClr>
              <a:buSzPts val="2000"/>
              <a:buFont typeface="Noto Sans Symbols"/>
              <a:buChar char="●"/>
              <a:defRPr sz="20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5pPr>
            <a:lvl6pPr marL="2743200" marR="0" lvl="5" indent="-342900" algn="l">
              <a:spcBef>
                <a:spcPts val="350"/>
              </a:spcBef>
              <a:spcAft>
                <a:spcPts val="0"/>
              </a:spcAft>
              <a:buClr>
                <a:schemeClr val="accent3"/>
              </a:buClr>
              <a:buSzPts val="1800"/>
              <a:buFont typeface="Noto Sans Symbols"/>
              <a:buChar char="■"/>
              <a:defRPr sz="18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6pPr>
            <a:lvl7pPr marL="3200400" marR="0" lvl="6" indent="-330200" algn="l">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7pPr>
            <a:lvl8pPr marL="3657600" marR="0" lvl="7" indent="-330200" algn="l">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8pPr>
            <a:lvl9pPr marL="4114800" marR="0" lvl="8" indent="-330200" algn="l">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9pPr>
          </a:lstStyle>
          <a:p/>
        </p:txBody>
      </p:sp>
      <p:sp>
        <p:nvSpPr>
          <p:cNvPr id="70" name="Google Shape;70;p9"/>
          <p:cNvSpPr txBox="1"/>
          <p:nvPr>
            <p:ph type="dt" idx="10"/>
          </p:nvPr>
        </p:nvSpPr>
        <p:spPr>
          <a:xfrm>
            <a:off x="7018734" y="6424612"/>
            <a:ext cx="2057400" cy="365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1" name="Google Shape;71;p9"/>
          <p:cNvSpPr txBox="1"/>
          <p:nvPr>
            <p:ph type="ftr" idx="11"/>
          </p:nvPr>
        </p:nvSpPr>
        <p:spPr>
          <a:xfrm>
            <a:off x="117872" y="6430962"/>
            <a:ext cx="51531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 bg1="lt1" tx1="dk1" bg2="dk2" tx2="lt2" accent1="accent1" accent2="accent2" accent3="accent3" accent4="accent4" accent5="accent5" accent6="accent6" hlink="hlink" folHlink="folHlink"/>
  <p:sldLayoutIdLst>
    <p:sldLayoutId id="2147483657"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 name="Shape 27"/>
        <p:cNvGrpSpPr/>
        <p:nvPr/>
      </p:nvGrpSpPr>
      <p:grpSpPr>
        <a:xfrm>
          <a:off x="0" y="0"/>
          <a:ext cx="0" cy="0"/>
          <a:chOff x="0" y="0"/>
          <a:chExt cx="0" cy="0"/>
        </a:xfrm>
      </p:grpSpPr>
      <p:sp>
        <p:nvSpPr>
          <p:cNvPr id="28" name="Google Shape;28;p3"/>
          <p:cNvSpPr/>
          <p:nvPr/>
        </p:nvSpPr>
        <p:spPr>
          <a:xfrm>
            <a:off x="715962" y="5002212"/>
            <a:ext cx="3802062" cy="1443037"/>
          </a:xfrm>
          <a:custGeom>
            <a:avLst/>
            <a:gdLst/>
            <a:ahLst/>
            <a:cxnLst/>
            <a:rect l="l" t="t" r="r" b="b"/>
            <a:pathLst>
              <a:path w="5760" h="528" extrusionOk="0">
                <a:moveTo>
                  <a:pt x="-329" y="347"/>
                </a:moveTo>
                <a:lnTo>
                  <a:pt x="7156" y="682"/>
                </a:lnTo>
                <a:lnTo>
                  <a:pt x="5229" y="682"/>
                </a:lnTo>
                <a:lnTo>
                  <a:pt x="-328" y="345"/>
                </a:lnTo>
              </a:path>
            </a:pathLst>
          </a:custGeom>
          <a:solidFill>
            <a:srgbClr val="9FCBDC">
              <a:alpha val="39607"/>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29" name="Google Shape;29;p3"/>
          <p:cNvSpPr/>
          <p:nvPr/>
        </p:nvSpPr>
        <p:spPr>
          <a:xfrm>
            <a:off x="-53975" y="5784850"/>
            <a:ext cx="3802062" cy="838200"/>
          </a:xfrm>
          <a:custGeom>
            <a:avLst/>
            <a:gdLst/>
            <a:ahLst/>
            <a:cxnLst/>
            <a:rect l="l" t="t" r="r" b="b"/>
            <a:pathLst>
              <a:path w="5760" h="528" extrusionOk="0">
                <a:moveTo>
                  <a:pt x="817" y="97"/>
                </a:moveTo>
                <a:lnTo>
                  <a:pt x="6408" y="682"/>
                </a:lnTo>
                <a:lnTo>
                  <a:pt x="5232" y="685"/>
                </a:lnTo>
                <a:lnTo>
                  <a:pt x="829" y="101"/>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30" name="Google Shape;30;p3"/>
          <p:cNvSpPr/>
          <p:nvPr/>
        </p:nvSpPr>
        <p:spPr>
          <a:xfrm>
            <a:off x="-6042" y="5791253"/>
            <a:ext cx="3402314" cy="1080868"/>
          </a:xfrm>
          <a:prstGeom prst="rtTriangle">
            <a:avLst/>
          </a:prstGeom>
          <a:blipFill rotWithShape="1">
            <a:blip r:embed="rId6">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panose="020B0604020202020204"/>
              <a:buNone/>
            </a:pPr>
            <a:endParaRPr sz="1800" b="0" i="0" u="none" strike="noStrike" cap="none">
              <a:solidFill>
                <a:schemeClr val="lt1"/>
              </a:solidFill>
              <a:latin typeface="Lucida Sans" panose="020B0602030504020204"/>
              <a:ea typeface="Lucida Sans" panose="020B0602030504020204"/>
              <a:cs typeface="Lucida Sans" panose="020B0602030504020204"/>
              <a:sym typeface="Lucida Sans" panose="020B0602030504020204"/>
            </a:endParaRPr>
          </a:p>
        </p:txBody>
      </p:sp>
      <p:pic>
        <p:nvPicPr>
          <p:cNvPr id="31" name="Google Shape;31;p3"/>
          <p:cNvPicPr preferRelativeResize="0"/>
          <p:nvPr/>
        </p:nvPicPr>
        <p:blipFill rotWithShape="1">
          <a:blip r:embed="rId7"/>
          <a:srcRect/>
          <a:stretch>
            <a:fillRect/>
          </a:stretch>
        </p:blipFill>
        <p:spPr>
          <a:xfrm>
            <a:off x="-19050" y="5772150"/>
            <a:ext cx="3421062" cy="1109662"/>
          </a:xfrm>
          <a:prstGeom prst="rect">
            <a:avLst/>
          </a:prstGeom>
          <a:noFill/>
          <a:ln>
            <a:noFill/>
          </a:ln>
        </p:spPr>
      </p:pic>
      <p:sp>
        <p:nvSpPr>
          <p:cNvPr id="32" name="Google Shape;32;p3"/>
          <p:cNvSpPr txBox="1"/>
          <p:nvPr>
            <p:ph type="title"/>
          </p:nvPr>
        </p:nvSpPr>
        <p:spPr>
          <a:xfrm>
            <a:off x="457200" y="274637"/>
            <a:ext cx="82296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1pPr>
            <a:lvl2pPr marR="0" lvl="1"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2pPr>
            <a:lvl3pPr marR="0" lvl="2"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3pPr>
            <a:lvl4pPr marR="0" lvl="3"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4pPr>
            <a:lvl5pPr marR="0" lvl="4"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5pPr>
            <a:lvl6pPr marR="0" lvl="5"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6pPr>
            <a:lvl7pPr marR="0" lvl="6"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7pPr>
            <a:lvl8pPr marR="0" lvl="7"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8pPr>
            <a:lvl9pPr marR="0" lvl="8" algn="l" rtl="0">
              <a:spcBef>
                <a:spcPts val="0"/>
              </a:spcBef>
              <a:spcAft>
                <a:spcPts val="0"/>
              </a:spcAft>
              <a:buSzPts val="1400"/>
              <a:buNone/>
              <a:defRPr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defRPr>
            </a:lvl9pPr>
          </a:lstStyle>
          <a:p/>
        </p:txBody>
      </p:sp>
      <p:sp>
        <p:nvSpPr>
          <p:cNvPr id="33" name="Google Shape;33;p3"/>
          <p:cNvSpPr txBox="1"/>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lvl1pPr marL="457200" marR="0" lvl="0" indent="-345440" algn="l" rtl="0">
              <a:spcBef>
                <a:spcPts val="400"/>
              </a:spcBef>
              <a:spcAft>
                <a:spcPts val="0"/>
              </a:spcAft>
              <a:buClr>
                <a:schemeClr val="accent1"/>
              </a:buClr>
              <a:buSzPts val="1836"/>
              <a:buFont typeface="Noto Sans Symbols"/>
              <a:defRPr sz="27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1pPr>
            <a:lvl2pPr marL="914400" marR="0" lvl="1" indent="-374650" algn="l" rtl="0">
              <a:spcBef>
                <a:spcPts val="325"/>
              </a:spcBef>
              <a:spcAft>
                <a:spcPts val="0"/>
              </a:spcAft>
              <a:buClr>
                <a:schemeClr val="accent1"/>
              </a:buClr>
              <a:buSzPts val="2300"/>
              <a:buFont typeface="Verdana" panose="020B0604030504040204"/>
              <a:buChar char="◦"/>
              <a:defRPr sz="23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2pPr>
            <a:lvl3pPr marL="1371600" marR="0" lvl="2" indent="-361950" algn="l" rtl="0">
              <a:spcBef>
                <a:spcPts val="350"/>
              </a:spcBef>
              <a:spcAft>
                <a:spcPts val="0"/>
              </a:spcAft>
              <a:buClr>
                <a:schemeClr val="accent2"/>
              </a:buClr>
              <a:buSzPts val="2100"/>
              <a:buFont typeface="Noto Sans Symbols"/>
              <a:buChar char="●"/>
              <a:defRPr sz="21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3pPr>
            <a:lvl4pPr marL="1828800" marR="0" lvl="3" indent="-349250" algn="l" rtl="0">
              <a:spcBef>
                <a:spcPts val="350"/>
              </a:spcBef>
              <a:spcAft>
                <a:spcPts val="0"/>
              </a:spcAft>
              <a:buClr>
                <a:schemeClr val="accent2"/>
              </a:buClr>
              <a:buSzPts val="1900"/>
              <a:buFont typeface="Noto Sans Symbols"/>
              <a:buChar char="●"/>
              <a:defRPr sz="19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4pPr>
            <a:lvl5pPr marL="2286000" marR="0" lvl="4" indent="-355600" algn="l" rtl="0">
              <a:spcBef>
                <a:spcPts val="350"/>
              </a:spcBef>
              <a:spcAft>
                <a:spcPts val="0"/>
              </a:spcAft>
              <a:buClr>
                <a:schemeClr val="accent2"/>
              </a:buClr>
              <a:buSzPts val="2000"/>
              <a:buFont typeface="Noto Sans Symbols"/>
              <a:buChar char="●"/>
              <a:defRPr sz="20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5pPr>
            <a:lvl6pPr marL="2743200" marR="0" lvl="5" indent="-342900" algn="l" rtl="0">
              <a:spcBef>
                <a:spcPts val="350"/>
              </a:spcBef>
              <a:spcAft>
                <a:spcPts val="0"/>
              </a:spcAft>
              <a:buClr>
                <a:schemeClr val="accent3"/>
              </a:buClr>
              <a:buSzPts val="1800"/>
              <a:buFont typeface="Noto Sans Symbols"/>
              <a:buChar char="■"/>
              <a:defRPr sz="18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6pPr>
            <a:lvl7pPr marL="3200400" marR="0" lvl="6"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7pPr>
            <a:lvl8pPr marL="3657600" marR="0" lvl="7"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8pPr>
            <a:lvl9pPr marL="4114800" marR="0" lvl="8" indent="-330200" algn="l" rtl="0">
              <a:spcBef>
                <a:spcPts val="350"/>
              </a:spcBef>
              <a:spcAft>
                <a:spcPts val="0"/>
              </a:spcAft>
              <a:buClr>
                <a:schemeClr val="accent3"/>
              </a:buClr>
              <a:buSzPts val="1600"/>
              <a:buFont typeface="Noto Sans Symbols"/>
              <a:buChar char="■"/>
              <a:defRPr sz="16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defRPr>
            </a:lvl9pPr>
          </a:lstStyle>
          <a:p/>
        </p:txBody>
      </p:sp>
      <p:sp>
        <p:nvSpPr>
          <p:cNvPr id="34" name="Google Shape;34;p3"/>
          <p:cNvSpPr txBox="1"/>
          <p:nvPr>
            <p:ph type="dt" idx="10"/>
          </p:nvPr>
        </p:nvSpPr>
        <p:spPr>
          <a:xfrm>
            <a:off x="6727825" y="6408737"/>
            <a:ext cx="19192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5" name="Google Shape;35;p3"/>
          <p:cNvSpPr txBox="1"/>
          <p:nvPr>
            <p:ph type="ftr" idx="11"/>
          </p:nvPr>
        </p:nvSpPr>
        <p:spPr>
          <a:xfrm>
            <a:off x="4379912" y="6408737"/>
            <a:ext cx="2351087" cy="3651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6" name="Google Shape;36;p3"/>
          <p:cNvSpPr txBox="1"/>
          <p:nvPr>
            <p:ph type="sldNum" idx="12"/>
          </p:nvPr>
        </p:nvSpPr>
        <p:spPr>
          <a:xfrm>
            <a:off x="8647112" y="6408737"/>
            <a:ext cx="366712"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1pPr>
            <a:lvl2pPr marL="0" marR="0" lvl="1"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2pPr>
            <a:lvl3pPr marL="0" marR="0" lvl="2"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3pPr>
            <a:lvl4pPr marL="0" marR="0" lvl="3"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4pPr>
            <a:lvl5pPr marL="0" marR="0" lvl="4"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5pPr>
            <a:lvl6pPr marL="0" marR="0" lvl="5"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6pPr>
            <a:lvl7pPr marL="0" marR="0" lvl="6"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7pPr>
            <a:lvl8pPr marL="0" marR="0" lvl="7"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8pPr>
            <a:lvl9pPr marL="0" marR="0" lvl="8" indent="0" algn="r" rtl="0">
              <a:lnSpc>
                <a:spcPct val="100000"/>
              </a:lnSpc>
              <a:spcBef>
                <a:spcPts val="0"/>
              </a:spcBef>
              <a:spcAft>
                <a:spcPts val="0"/>
              </a:spcAft>
              <a:buClr>
                <a:schemeClr val="dk1"/>
              </a:buClr>
              <a:buSzPts val="1000"/>
              <a:buFont typeface="Arial" panose="020B0604020202020204"/>
              <a:buNone/>
              <a:defRPr sz="1000" b="0" i="0" u="none">
                <a:solidFill>
                  <a:schemeClr val="dk1"/>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79" name="Shape 79"/>
        <p:cNvGrpSpPr/>
        <p:nvPr/>
      </p:nvGrpSpPr>
      <p:grpSpPr>
        <a:xfrm>
          <a:off x="0" y="0"/>
          <a:ext cx="0" cy="0"/>
          <a:chOff x="0" y="0"/>
          <a:chExt cx="0" cy="0"/>
        </a:xfrm>
      </p:grpSpPr>
      <p:sp>
        <p:nvSpPr>
          <p:cNvPr id="80" name="Google Shape;80;p11"/>
          <p:cNvSpPr txBox="1"/>
          <p:nvPr>
            <p:ph type="ctrTitle" idx="4294967295"/>
          </p:nvPr>
        </p:nvSpPr>
        <p:spPr>
          <a:xfrm>
            <a:off x="685800" y="1018295"/>
            <a:ext cx="7772400" cy="2564100"/>
          </a:xfrm>
          <a:prstGeom prst="rect">
            <a:avLst/>
          </a:prstGeom>
          <a:noFill/>
          <a:ln>
            <a:noFill/>
          </a:ln>
        </p:spPr>
        <p:txBody>
          <a:bodyPr spcFirstLastPara="1" wrap="square" lIns="91425" tIns="45700" rIns="91425" bIns="45700" anchor="b" anchorCtr="0">
            <a:normAutofit fontScale="90000"/>
          </a:bodyPr>
          <a:lstStyle/>
          <a:p>
            <a:pPr marL="0" marR="0" lvl="0" indent="0" algn="ctr" rtl="0">
              <a:lnSpc>
                <a:spcPct val="100000"/>
              </a:lnSpc>
              <a:spcBef>
                <a:spcPts val="0"/>
              </a:spcBef>
              <a:spcAft>
                <a:spcPts val="0"/>
              </a:spcAft>
              <a:buClr>
                <a:schemeClr val="dk2"/>
              </a:buClr>
              <a:buSzPct val="100000"/>
              <a:buFont typeface="Balthazar" panose="02000506070000020004"/>
              <a:buNone/>
            </a:pPr>
            <a:r>
              <a:rPr lang="en-US" sz="4000" i="0" u="none" strike="noStrike" cap="none">
                <a:solidFill>
                  <a:schemeClr val="dk2"/>
                </a:solidFill>
              </a:rPr>
              <a:t>Global Campus Records Management Awareness Series</a:t>
            </a:r>
            <a:br>
              <a:rPr lang="en-US" sz="4800" b="1" i="0" u="none" strike="noStrike" cap="none">
                <a:solidFill>
                  <a:schemeClr val="dk2"/>
                </a:solidFill>
                <a:latin typeface="Balthazar" panose="02000506070000020004"/>
                <a:ea typeface="Balthazar" panose="02000506070000020004"/>
                <a:cs typeface="Balthazar" panose="02000506070000020004"/>
                <a:sym typeface="Balthazar" panose="02000506070000020004"/>
              </a:rPr>
            </a:br>
            <a:endParaRPr sz="4800" b="1" i="0" u="none" strike="noStrike" cap="none">
              <a:solidFill>
                <a:schemeClr val="dk2"/>
              </a:solidFill>
              <a:latin typeface="Balthazar" panose="02000506070000020004"/>
              <a:ea typeface="Balthazar" panose="02000506070000020004"/>
              <a:cs typeface="Balthazar" panose="02000506070000020004"/>
              <a:sym typeface="Balthazar" panose="02000506070000020004"/>
            </a:endParaRPr>
          </a:p>
        </p:txBody>
      </p:sp>
      <p:sp>
        <p:nvSpPr>
          <p:cNvPr id="81" name="Google Shape;81;p11"/>
          <p:cNvSpPr txBox="1"/>
          <p:nvPr>
            <p:ph type="subTitle" idx="1"/>
          </p:nvPr>
        </p:nvSpPr>
        <p:spPr>
          <a:xfrm>
            <a:off x="685800" y="3611548"/>
            <a:ext cx="7772400" cy="136560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SzPts val="1836"/>
              <a:buNone/>
            </a:pPr>
            <a:r>
              <a:rPr lang="en-US" sz="2700" b="1" i="0" u="none">
                <a:solidFill>
                  <a:schemeClr val="dk2"/>
                </a:solidFill>
                <a:latin typeface="Lucida Sans" panose="020B0602030504020204"/>
                <a:ea typeface="Lucida Sans" panose="020B0602030504020204"/>
                <a:cs typeface="Lucida Sans" panose="020B0602030504020204"/>
                <a:sym typeface="Lucida Sans" panose="020B0602030504020204"/>
              </a:rPr>
              <a:t>Session 3: </a:t>
            </a:r>
            <a:r>
              <a:rPr lang="en-US" b="1"/>
              <a:t>Best Practice for Records Management- How to Dispose of Records Correctly</a:t>
            </a:r>
            <a:endParaRPr 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70" name="Shape 170"/>
        <p:cNvGrpSpPr/>
        <p:nvPr/>
      </p:nvGrpSpPr>
      <p:grpSpPr>
        <a:xfrm>
          <a:off x="0" y="0"/>
          <a:ext cx="0" cy="0"/>
          <a:chOff x="0" y="0"/>
          <a:chExt cx="0" cy="0"/>
        </a:xfrm>
      </p:grpSpPr>
      <p:sp>
        <p:nvSpPr>
          <p:cNvPr id="171" name="Google Shape;171;p20"/>
          <p:cNvSpPr txBox="1"/>
          <p:nvPr>
            <p:ph type="body" idx="1"/>
          </p:nvPr>
        </p:nvSpPr>
        <p:spPr>
          <a:xfrm>
            <a:off x="457200" y="1481124"/>
            <a:ext cx="8229600" cy="49632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p>
          <a:p>
            <a:pPr marL="457200" lvl="0" indent="-306070" algn="just" rtl="0">
              <a:spcBef>
                <a:spcPts val="400"/>
              </a:spcBef>
              <a:spcAft>
                <a:spcPts val="0"/>
              </a:spcAft>
              <a:buSzPts val="1224"/>
            </a:pPr>
            <a:r>
              <a:rPr lang="en-US" sz="2600"/>
              <a:t>Any member of the </a:t>
            </a:r>
            <a:r>
              <a:rPr lang="en-US" sz="2600"/>
              <a:t>University</a:t>
            </a:r>
            <a:r>
              <a:rPr lang="en-US" sz="2600"/>
              <a:t> staff who knowingly destroys or approves the premeditated destruction of University records </a:t>
            </a:r>
            <a:r>
              <a:rPr lang="en-US" sz="2600"/>
              <a:t>which</a:t>
            </a:r>
            <a:r>
              <a:rPr lang="en-US" sz="2600"/>
              <a:t> are unscheduled or which are known to be scheduled for transfer to the Archives or who refuses to comply with approved records retention and </a:t>
            </a:r>
            <a:r>
              <a:rPr lang="en-US" sz="2600"/>
              <a:t>disposition</a:t>
            </a:r>
            <a:r>
              <a:rPr lang="en-US" sz="2600"/>
              <a:t> authorities may be subject to disciplinary action</a:t>
            </a:r>
            <a:r>
              <a:rPr lang="en-US" sz="2600"/>
              <a:t>(</a:t>
            </a:r>
            <a:r>
              <a:rPr lang="en-US"/>
              <a:t> </a:t>
            </a:r>
            <a:r>
              <a:rPr lang="en-US" sz="1800"/>
              <a:t>Sect. 10.5, UARMP, 2021).</a:t>
            </a:r>
            <a:endParaRPr sz="1800"/>
          </a:p>
          <a:p>
            <a:pPr marL="457200" lvl="0" indent="-306070" algn="l" rtl="0">
              <a:spcBef>
                <a:spcPts val="0"/>
              </a:spcBef>
              <a:spcAft>
                <a:spcPts val="0"/>
              </a:spcAft>
              <a:buSzPts val="1224"/>
            </a:pPr>
          </a:p>
          <a:p>
            <a:pPr marL="457200" marR="12065" lvl="0" indent="-306070" algn="l" rtl="0">
              <a:lnSpc>
                <a:spcPct val="96000"/>
              </a:lnSpc>
              <a:spcBef>
                <a:spcPts val="0"/>
              </a:spcBef>
              <a:spcAft>
                <a:spcPts val="0"/>
              </a:spcAft>
              <a:buSzPts val="1224"/>
            </a:pPr>
            <a:r>
              <a:rPr lang="en-US" sz="1200">
                <a:latin typeface="Arial" panose="020B0604020202020204"/>
                <a:ea typeface="Arial" panose="020B0604020202020204"/>
                <a:cs typeface="Arial" panose="020B0604020202020204"/>
                <a:sym typeface="Arial" panose="020B0604020202020204"/>
              </a:rPr>
              <a:t>   </a:t>
            </a:r>
            <a:endParaRPr sz="1200">
              <a:latin typeface="Arial" panose="020B0604020202020204"/>
              <a:ea typeface="Arial" panose="020B0604020202020204"/>
              <a:cs typeface="Arial" panose="020B0604020202020204"/>
              <a:sym typeface="Arial" panose="020B0604020202020204"/>
            </a:endParaRPr>
          </a:p>
          <a:p>
            <a:pPr marL="0" lvl="0" indent="0" algn="l" rtl="0">
              <a:spcBef>
                <a:spcPts val="400"/>
              </a:spcBef>
              <a:spcAft>
                <a:spcPts val="0"/>
              </a:spcAft>
              <a:buNone/>
            </a:pPr>
          </a:p>
        </p:txBody>
      </p:sp>
      <p:sp>
        <p:nvSpPr>
          <p:cNvPr id="172" name="Google Shape;172;p20"/>
          <p:cNvSpPr txBox="1"/>
          <p:nvPr>
            <p:ph type="title"/>
          </p:nvPr>
        </p:nvSpPr>
        <p:spPr>
          <a:xfrm>
            <a:off x="457200" y="274637"/>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panose="020B0604020202020204"/>
              <a:buNone/>
            </a:pPr>
            <a:r>
              <a:rPr lang="en-US"/>
              <a:t>UARMP </a:t>
            </a:r>
            <a:r>
              <a:rPr lang="en-US"/>
              <a:t>Policy Statements</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77" name="Shape 177"/>
        <p:cNvGrpSpPr/>
        <p:nvPr/>
      </p:nvGrpSpPr>
      <p:grpSpPr>
        <a:xfrm>
          <a:off x="0" y="0"/>
          <a:ext cx="0" cy="0"/>
          <a:chOff x="0" y="0"/>
          <a:chExt cx="0" cy="0"/>
        </a:xfrm>
      </p:grpSpPr>
      <p:sp>
        <p:nvSpPr>
          <p:cNvPr id="178" name="Google Shape;178;p21"/>
          <p:cNvSpPr txBox="1"/>
          <p:nvPr>
            <p:ph type="body" idx="1"/>
          </p:nvPr>
        </p:nvSpPr>
        <p:spPr>
          <a:xfrm>
            <a:off x="457200" y="1481124"/>
            <a:ext cx="8229600" cy="5064900"/>
          </a:xfrm>
          <a:prstGeom prst="rect">
            <a:avLst/>
          </a:prstGeom>
        </p:spPr>
        <p:txBody>
          <a:bodyPr spcFirstLastPara="1" wrap="square" lIns="91425" tIns="45700" rIns="91425" bIns="45700" anchor="t" anchorCtr="0">
            <a:noAutofit/>
          </a:bodyPr>
          <a:lstStyle/>
          <a:p>
            <a:pPr marL="457200" lvl="0" indent="-306070" algn="l" rtl="0">
              <a:spcBef>
                <a:spcPts val="400"/>
              </a:spcBef>
              <a:spcAft>
                <a:spcPts val="0"/>
              </a:spcAft>
              <a:buSzPts val="1224"/>
            </a:pPr>
            <a:r>
              <a:rPr lang="en-US" b="1"/>
              <a:t>Creation/Receipt</a:t>
            </a:r>
            <a:r>
              <a:rPr lang="en-US"/>
              <a:t>-A record is created or received during the course of business</a:t>
            </a:r>
            <a:endParaRPr lang="en-US"/>
          </a:p>
          <a:p>
            <a:pPr marL="0" lvl="0" indent="0" algn="l" rtl="0">
              <a:spcBef>
                <a:spcPts val="400"/>
              </a:spcBef>
              <a:spcAft>
                <a:spcPts val="0"/>
              </a:spcAft>
              <a:buNone/>
            </a:pPr>
          </a:p>
          <a:p>
            <a:pPr marL="457200" lvl="0" indent="-306070" algn="l" rtl="0">
              <a:spcBef>
                <a:spcPts val="400"/>
              </a:spcBef>
              <a:spcAft>
                <a:spcPts val="0"/>
              </a:spcAft>
              <a:buSzPts val="1224"/>
            </a:pPr>
            <a:r>
              <a:rPr lang="en-US" b="1"/>
              <a:t>Use &amp; Maintenance</a:t>
            </a:r>
            <a:r>
              <a:rPr lang="en-US"/>
              <a:t>-The record is actively used for current business operations and is </a:t>
            </a:r>
            <a:r>
              <a:rPr lang="en-US"/>
              <a:t>frequently</a:t>
            </a:r>
            <a:r>
              <a:rPr lang="en-US"/>
              <a:t> referenced or accessed</a:t>
            </a:r>
            <a:endParaRPr lang="en-US"/>
          </a:p>
          <a:p>
            <a:pPr marL="0" lvl="0" indent="0" algn="l" rtl="0">
              <a:spcBef>
                <a:spcPts val="400"/>
              </a:spcBef>
              <a:spcAft>
                <a:spcPts val="0"/>
              </a:spcAft>
              <a:buNone/>
            </a:pPr>
          </a:p>
          <a:p>
            <a:pPr marL="457200" lvl="0" indent="-306070" algn="l" rtl="0">
              <a:spcBef>
                <a:spcPts val="400"/>
              </a:spcBef>
              <a:spcAft>
                <a:spcPts val="0"/>
              </a:spcAft>
              <a:buSzPts val="1224"/>
            </a:pPr>
            <a:r>
              <a:rPr lang="en-US" b="1"/>
              <a:t>Disposition</a:t>
            </a:r>
            <a:r>
              <a:rPr lang="en-US"/>
              <a:t>-Records that are not </a:t>
            </a:r>
            <a:r>
              <a:rPr lang="en-US"/>
              <a:t>frequently</a:t>
            </a:r>
            <a:r>
              <a:rPr lang="en-US"/>
              <a:t> referenced and are passed their useful life, or records based on their historical value are in need of long term preservation</a:t>
            </a:r>
            <a:endParaRPr lang="en-US"/>
          </a:p>
        </p:txBody>
      </p:sp>
      <p:sp>
        <p:nvSpPr>
          <p:cNvPr id="179" name="Google Shape;179;p21"/>
          <p:cNvSpPr txBox="1"/>
          <p:nvPr>
            <p:ph type="title"/>
          </p:nvPr>
        </p:nvSpPr>
        <p:spPr>
          <a:xfrm>
            <a:off x="457200" y="274637"/>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Records </a:t>
            </a:r>
            <a:r>
              <a:rPr lang="en-US"/>
              <a:t>Life Cycle</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84" name="Shape 184"/>
        <p:cNvGrpSpPr/>
        <p:nvPr/>
      </p:nvGrpSpPr>
      <p:grpSpPr>
        <a:xfrm>
          <a:off x="0" y="0"/>
          <a:ext cx="0" cy="0"/>
          <a:chOff x="0" y="0"/>
          <a:chExt cx="0" cy="0"/>
        </a:xfrm>
      </p:grpSpPr>
      <p:sp>
        <p:nvSpPr>
          <p:cNvPr id="185" name="Google Shape;185;p22"/>
          <p:cNvSpPr txBox="1"/>
          <p:nvPr>
            <p:ph type="ctrTitle"/>
          </p:nvPr>
        </p:nvSpPr>
        <p:spPr>
          <a:xfrm>
            <a:off x="685800" y="1752601"/>
            <a:ext cx="7772400" cy="1829700"/>
          </a:xfrm>
          <a:prstGeom prst="rect">
            <a:avLst/>
          </a:prstGeom>
        </p:spPr>
        <p:txBody>
          <a:bodyPr spcFirstLastPara="1" wrap="square" lIns="91425" tIns="45700" rIns="91425" bIns="45700" anchor="b" anchorCtr="0">
            <a:normAutofit/>
          </a:bodyPr>
          <a:lstStyle/>
          <a:p>
            <a:pPr marL="0" lvl="0" indent="0" algn="r" rtl="0">
              <a:spcBef>
                <a:spcPts val="0"/>
              </a:spcBef>
              <a:spcAft>
                <a:spcPts val="0"/>
              </a:spcAft>
              <a:buNone/>
            </a:pPr>
            <a:r>
              <a:rPr lang="en-US"/>
              <a:t>Disposition Process</a:t>
            </a:r>
            <a:endParaRPr lang="en-US"/>
          </a:p>
        </p:txBody>
      </p:sp>
      <p:sp>
        <p:nvSpPr>
          <p:cNvPr id="186" name="Google Shape;186;p22"/>
          <p:cNvSpPr txBox="1"/>
          <p:nvPr>
            <p:ph type="subTitle" idx="1"/>
          </p:nvPr>
        </p:nvSpPr>
        <p:spPr>
          <a:xfrm>
            <a:off x="685800" y="3611607"/>
            <a:ext cx="7772400" cy="1199700"/>
          </a:xfrm>
          <a:prstGeom prst="rect">
            <a:avLst/>
          </a:prstGeom>
        </p:spPr>
        <p:txBody>
          <a:bodyPr spcFirstLastPara="1" wrap="square" lIns="45700" tIns="45700" rIns="45700" bIns="45700" anchor="t" anchorCtr="0">
            <a:noAutofit/>
          </a:bodyPr>
          <a:lstStyle/>
          <a:p>
            <a:pPr marL="0" lvl="0" indent="0" algn="r" rtl="0">
              <a:spcBef>
                <a:spcPts val="400"/>
              </a:spcBef>
              <a:spcAft>
                <a:spcPts val="0"/>
              </a:spcAft>
              <a:buNone/>
            </a:p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91" name="Shape 191"/>
        <p:cNvGrpSpPr/>
        <p:nvPr/>
      </p:nvGrpSpPr>
      <p:grpSpPr>
        <a:xfrm>
          <a:off x="0" y="0"/>
          <a:ext cx="0" cy="0"/>
          <a:chOff x="0" y="0"/>
          <a:chExt cx="0" cy="0"/>
        </a:xfrm>
      </p:grpSpPr>
      <p:sp>
        <p:nvSpPr>
          <p:cNvPr id="192" name="Google Shape;192;p23"/>
          <p:cNvSpPr txBox="1"/>
          <p:nvPr>
            <p:ph type="body" idx="1"/>
          </p:nvPr>
        </p:nvSpPr>
        <p:spPr>
          <a:xfrm>
            <a:off x="457200" y="1481137"/>
            <a:ext cx="8229600" cy="4526100"/>
          </a:xfrm>
          <a:prstGeom prst="rect">
            <a:avLst/>
          </a:prstGeom>
        </p:spPr>
        <p:txBody>
          <a:bodyPr spcFirstLastPara="1" wrap="square" lIns="91425" tIns="45700" rIns="91425" bIns="45700" anchor="t" anchorCtr="0">
            <a:noAutofit/>
          </a:bodyPr>
          <a:lstStyle/>
          <a:p>
            <a:pPr marL="457200" lvl="0" indent="0" algn="l" rtl="0">
              <a:spcBef>
                <a:spcPts val="400"/>
              </a:spcBef>
              <a:spcAft>
                <a:spcPts val="0"/>
              </a:spcAft>
              <a:buNone/>
            </a:pPr>
          </a:p>
          <a:p>
            <a:pPr marL="457200" lvl="0" indent="0" algn="just" rtl="0">
              <a:spcBef>
                <a:spcPts val="400"/>
              </a:spcBef>
              <a:spcAft>
                <a:spcPts val="0"/>
              </a:spcAft>
              <a:buNone/>
            </a:pPr>
          </a:p>
          <a:p>
            <a:pPr marL="457200" lvl="0" indent="-306070" algn="just" rtl="0">
              <a:spcBef>
                <a:spcPts val="400"/>
              </a:spcBef>
              <a:spcAft>
                <a:spcPts val="0"/>
              </a:spcAft>
              <a:buSzPts val="1224"/>
            </a:pPr>
            <a:r>
              <a:rPr lang="en-US"/>
              <a:t>Email RIM Unit indicating the type of records to be disposed of e.g Invoices</a:t>
            </a:r>
            <a:endParaRPr lang="en-US"/>
          </a:p>
          <a:p>
            <a:pPr marL="457200" lvl="0" indent="0" algn="l" rtl="0">
              <a:spcBef>
                <a:spcPts val="400"/>
              </a:spcBef>
              <a:spcAft>
                <a:spcPts val="0"/>
              </a:spcAft>
              <a:buNone/>
            </a:pPr>
          </a:p>
        </p:txBody>
      </p:sp>
      <p:sp>
        <p:nvSpPr>
          <p:cNvPr id="193" name="Google Shape;193;p23"/>
          <p:cNvSpPr txBox="1"/>
          <p:nvPr>
            <p:ph type="title"/>
          </p:nvPr>
        </p:nvSpPr>
        <p:spPr>
          <a:xfrm>
            <a:off x="457200" y="274637"/>
            <a:ext cx="8229600" cy="1143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Step 1- Contact RIM Unit</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205" name="Shape 205"/>
        <p:cNvGrpSpPr/>
        <p:nvPr/>
      </p:nvGrpSpPr>
      <p:grpSpPr>
        <a:xfrm>
          <a:off x="0" y="0"/>
          <a:ext cx="0" cy="0"/>
          <a:chOff x="0" y="0"/>
          <a:chExt cx="0" cy="0"/>
        </a:xfrm>
      </p:grpSpPr>
      <p:pic>
        <p:nvPicPr>
          <p:cNvPr id="206" name="Google Shape;206;p25"/>
          <p:cNvPicPr preferRelativeResize="0"/>
          <p:nvPr/>
        </p:nvPicPr>
        <p:blipFill rotWithShape="1">
          <a:blip r:embed="rId1"/>
          <a:srcRect/>
          <a:stretch>
            <a:fillRect/>
          </a:stretch>
        </p:blipFill>
        <p:spPr>
          <a:xfrm>
            <a:off x="141287" y="630237"/>
            <a:ext cx="8859837" cy="55959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98" name="Shape 198"/>
        <p:cNvGrpSpPr/>
        <p:nvPr/>
      </p:nvGrpSpPr>
      <p:grpSpPr>
        <a:xfrm>
          <a:off x="0" y="0"/>
          <a:ext cx="0" cy="0"/>
          <a:chOff x="0" y="0"/>
          <a:chExt cx="0" cy="0"/>
        </a:xfrm>
      </p:grpSpPr>
      <p:sp>
        <p:nvSpPr>
          <p:cNvPr id="199" name="Google Shape;199;p24"/>
          <p:cNvSpPr txBox="1"/>
          <p:nvPr>
            <p:ph type="body" idx="1"/>
          </p:nvPr>
        </p:nvSpPr>
        <p:spPr>
          <a:xfrm>
            <a:off x="457200" y="1481124"/>
            <a:ext cx="8229600" cy="50649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p>
        </p:txBody>
      </p:sp>
      <p:sp>
        <p:nvSpPr>
          <p:cNvPr id="200" name="Google Shape;200;p24"/>
          <p:cNvSpPr txBox="1"/>
          <p:nvPr>
            <p:ph type="title"/>
          </p:nvPr>
        </p:nvSpPr>
        <p:spPr>
          <a:xfrm>
            <a:off x="457200" y="274622"/>
            <a:ext cx="8229600" cy="1407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a:t>Step 2- Complete Records Retention Review Sheet</a:t>
            </a:r>
            <a:r>
              <a:rPr lang="en-US"/>
              <a:t> </a:t>
            </a:r>
            <a:endParaRPr lang="en-US"/>
          </a:p>
        </p:txBody>
      </p:sp>
      <p:pic>
        <p:nvPicPr>
          <p:cNvPr id="201" name="Google Shape;201;p24"/>
          <p:cNvPicPr preferRelativeResize="0"/>
          <p:nvPr/>
        </p:nvPicPr>
        <p:blipFill rotWithShape="1">
          <a:blip r:embed="rId1"/>
          <a:srcRect/>
          <a:stretch>
            <a:fillRect/>
          </a:stretch>
        </p:blipFill>
        <p:spPr>
          <a:xfrm>
            <a:off x="142075" y="2075200"/>
            <a:ext cx="8859850" cy="47827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211" name="Shape 211"/>
        <p:cNvGrpSpPr/>
        <p:nvPr/>
      </p:nvGrpSpPr>
      <p:grpSpPr>
        <a:xfrm>
          <a:off x="0" y="0"/>
          <a:ext cx="0" cy="0"/>
          <a:chOff x="0" y="0"/>
          <a:chExt cx="0" cy="0"/>
        </a:xfrm>
      </p:grpSpPr>
      <p:sp>
        <p:nvSpPr>
          <p:cNvPr id="212" name="Google Shape;212;p26"/>
          <p:cNvSpPr txBox="1"/>
          <p:nvPr>
            <p:ph type="body" idx="1"/>
          </p:nvPr>
        </p:nvSpPr>
        <p:spPr>
          <a:xfrm>
            <a:off x="457200" y="1481137"/>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p>
        </p:txBody>
      </p:sp>
      <p:sp>
        <p:nvSpPr>
          <p:cNvPr id="213" name="Google Shape;213;p26"/>
          <p:cNvSpPr txBox="1"/>
          <p:nvPr>
            <p:ph type="title"/>
          </p:nvPr>
        </p:nvSpPr>
        <p:spPr>
          <a:xfrm>
            <a:off x="457200" y="274637"/>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panose="020B0604020202020204"/>
              <a:buNone/>
            </a:pPr>
            <a:r>
              <a:rPr lang="en-US" sz="3000"/>
              <a:t>Step 3- Complete Authorization for Destruction of Records Form</a:t>
            </a:r>
            <a:endParaRPr sz="3000"/>
          </a:p>
        </p:txBody>
      </p:sp>
      <p:pic>
        <p:nvPicPr>
          <p:cNvPr id="214" name="Google Shape;214;p26"/>
          <p:cNvPicPr preferRelativeResize="0"/>
          <p:nvPr/>
        </p:nvPicPr>
        <p:blipFill rotWithShape="1">
          <a:blip r:embed="rId1"/>
          <a:srcRect/>
          <a:stretch>
            <a:fillRect/>
          </a:stretch>
        </p:blipFill>
        <p:spPr>
          <a:xfrm>
            <a:off x="2000250" y="1481125"/>
            <a:ext cx="5708650" cy="51678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218" name="Shape 218"/>
        <p:cNvGrpSpPr/>
        <p:nvPr/>
      </p:nvGrpSpPr>
      <p:grpSpPr>
        <a:xfrm>
          <a:off x="0" y="0"/>
          <a:ext cx="0" cy="0"/>
          <a:chOff x="0" y="0"/>
          <a:chExt cx="0" cy="0"/>
        </a:xfrm>
      </p:grpSpPr>
      <p:sp>
        <p:nvSpPr>
          <p:cNvPr id="219" name="Google Shape;219;p27"/>
          <p:cNvSpPr txBox="1"/>
          <p:nvPr/>
        </p:nvSpPr>
        <p:spPr>
          <a:xfrm>
            <a:off x="500062" y="571500"/>
            <a:ext cx="7786687" cy="3632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00"/>
              <a:buFont typeface="Arial" panose="020B0604020202020204"/>
              <a:buNone/>
            </a:pPr>
            <a:endParaRPr sz="1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endParaRPr sz="1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endParaRPr sz="1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endParaRPr sz="1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endParaRPr sz="1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endParaRPr sz="1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1" i="0" u="none">
                <a:solidFill>
                  <a:schemeClr val="dk1"/>
                </a:solidFill>
                <a:latin typeface="Arial" panose="020B0604020202020204"/>
                <a:ea typeface="Arial" panose="020B0604020202020204"/>
                <a:cs typeface="Arial" panose="020B0604020202020204"/>
                <a:sym typeface="Arial" panose="020B0604020202020204"/>
              </a:rPr>
              <a:t>DESTRUCTION APPROVALS </a:t>
            </a:r>
            <a:endParaRPr lang="en-US" sz="1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APPROVING DEPARTMENT/ SITE OFFICIAL (PRINT NAME)	SIGNATURE			DATE</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_________________________________________		_________________________</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CAMPUS RECORDS MANAGER					DATE</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DOCUMENTS DESTROYED BY:  _____________________________________________    _________________</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NAME (PRINT OR SIGNATURE)	           DATE OF DESTRUCTION</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1" i="0" u="none">
                <a:solidFill>
                  <a:schemeClr val="dk1"/>
                </a:solidFill>
                <a:latin typeface="Arial" panose="020B0604020202020204"/>
                <a:ea typeface="Arial" panose="020B0604020202020204"/>
                <a:cs typeface="Arial" panose="020B0604020202020204"/>
                <a:sym typeface="Arial" panose="020B0604020202020204"/>
              </a:rPr>
              <a:t> </a:t>
            </a:r>
            <a:endParaRPr lang="en-US" sz="1000" b="1"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1000"/>
              <a:buFont typeface="Arial" panose="020B0604020202020204"/>
              <a:buNone/>
            </a:pPr>
            <a:r>
              <a:rPr lang="en-US" sz="1000" b="0" i="0" u="none">
                <a:solidFill>
                  <a:schemeClr val="dk1"/>
                </a:solidFill>
                <a:latin typeface="Arial" panose="020B0604020202020204"/>
                <a:ea typeface="Arial" panose="020B0604020202020204"/>
                <a:cs typeface="Arial" panose="020B0604020202020204"/>
                <a:sym typeface="Arial" panose="020B0604020202020204"/>
              </a:rPr>
              <a:t> </a:t>
            </a:r>
            <a:endParaRPr lang="en-US" sz="1000" b="0" i="0" u="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223" name="Shape 223"/>
        <p:cNvGrpSpPr/>
        <p:nvPr/>
      </p:nvGrpSpPr>
      <p:grpSpPr>
        <a:xfrm>
          <a:off x="0" y="0"/>
          <a:ext cx="0" cy="0"/>
          <a:chOff x="0" y="0"/>
          <a:chExt cx="0" cy="0"/>
        </a:xfrm>
      </p:grpSpPr>
      <p:pic>
        <p:nvPicPr>
          <p:cNvPr id="224" name="Google Shape;224;p28"/>
          <p:cNvPicPr preferRelativeResize="0"/>
          <p:nvPr/>
        </p:nvPicPr>
        <p:blipFill rotWithShape="1">
          <a:blip r:embed="rId1"/>
          <a:srcRect/>
          <a:stretch>
            <a:fillRect/>
          </a:stretch>
        </p:blipFill>
        <p:spPr>
          <a:xfrm>
            <a:off x="1185862" y="119062"/>
            <a:ext cx="6716712" cy="65754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228" name="Shape 228"/>
        <p:cNvGrpSpPr/>
        <p:nvPr/>
      </p:nvGrpSpPr>
      <p:grpSpPr>
        <a:xfrm>
          <a:off x="0" y="0"/>
          <a:ext cx="0" cy="0"/>
          <a:chOff x="0" y="0"/>
          <a:chExt cx="0" cy="0"/>
        </a:xfrm>
      </p:grpSpPr>
      <p:sp>
        <p:nvSpPr>
          <p:cNvPr id="229" name="Google Shape;229;p29"/>
          <p:cNvSpPr txBox="1"/>
          <p:nvPr>
            <p:ph type="ctrTitle" idx="4294967295"/>
          </p:nvPr>
        </p:nvSpPr>
        <p:spPr>
          <a:xfrm>
            <a:off x="685800" y="1752601"/>
            <a:ext cx="7772400" cy="1829761"/>
          </a:xfrm>
          <a:prstGeom prst="rect">
            <a:avLst/>
          </a:prstGeom>
          <a:noFill/>
          <a:ln>
            <a:noFill/>
          </a:ln>
        </p:spPr>
        <p:txBody>
          <a:bodyPr spcFirstLastPara="1" wrap="square" lIns="91425" tIns="45700" rIns="91425" bIns="45700" anchor="b" anchorCtr="0">
            <a:normAutofit/>
          </a:bodyPr>
          <a:lstStyle/>
          <a:p>
            <a:pPr marL="0" marR="0" lvl="0" indent="0" algn="ctr" rtl="0">
              <a:lnSpc>
                <a:spcPct val="100000"/>
              </a:lnSpc>
              <a:spcBef>
                <a:spcPts val="0"/>
              </a:spcBef>
              <a:spcAft>
                <a:spcPts val="0"/>
              </a:spcAft>
              <a:buClr>
                <a:schemeClr val="dk2"/>
              </a:buClr>
              <a:buSzPts val="6000"/>
              <a:buFont typeface="Arial" panose="020B0604020202020204"/>
              <a:buNone/>
            </a:pPr>
            <a:r>
              <a:rPr lang="en-US" sz="6000" b="1" i="0" u="none" strike="noStrike" cap="none">
                <a:solidFill>
                  <a:schemeClr val="dk2"/>
                </a:solidFill>
                <a:latin typeface="Arial" panose="020B0604020202020204"/>
                <a:ea typeface="Arial" panose="020B0604020202020204"/>
                <a:cs typeface="Arial" panose="020B0604020202020204"/>
                <a:sym typeface="Arial" panose="020B0604020202020204"/>
              </a:rPr>
              <a:t>Thank you</a:t>
            </a:r>
            <a:endParaRPr sz="6000" b="1" i="0" u="none" strike="noStrike" cap="none">
              <a:solidFill>
                <a:schemeClr val="dk2"/>
              </a:solidFill>
              <a:latin typeface="Arial" panose="020B0604020202020204"/>
              <a:ea typeface="Arial" panose="020B0604020202020204"/>
              <a:cs typeface="Arial" panose="020B0604020202020204"/>
              <a:sym typeface="Arial" panose="020B0604020202020204"/>
            </a:endParaRPr>
          </a:p>
        </p:txBody>
      </p:sp>
      <p:sp>
        <p:nvSpPr>
          <p:cNvPr id="230" name="Google Shape;230;p29"/>
          <p:cNvSpPr txBox="1"/>
          <p:nvPr>
            <p:ph type="subTitle" idx="1"/>
          </p:nvPr>
        </p:nvSpPr>
        <p:spPr>
          <a:xfrm>
            <a:off x="685800" y="3611562"/>
            <a:ext cx="7772400" cy="1200150"/>
          </a:xfrm>
          <a:prstGeom prst="rect">
            <a:avLst/>
          </a:prstGeom>
          <a:noFill/>
          <a:ln>
            <a:noFill/>
          </a:ln>
        </p:spPr>
        <p:txBody>
          <a:bodyPr spcFirstLastPara="1" wrap="square" lIns="45700" tIns="45700" rIns="45700" bIns="45700" anchor="t" anchorCtr="0">
            <a:noAutofit/>
          </a:bodyPr>
          <a:lstStyle/>
          <a:p>
            <a:pPr marL="0" lvl="0" indent="0" algn="ctr" rtl="0">
              <a:lnSpc>
                <a:spcPct val="100000"/>
              </a:lnSpc>
              <a:spcBef>
                <a:spcPts val="0"/>
              </a:spcBef>
              <a:spcAft>
                <a:spcPts val="0"/>
              </a:spcAft>
              <a:buSzPts val="3264"/>
              <a:buNone/>
            </a:pPr>
            <a:r>
              <a:rPr lang="en-US" sz="4800" b="0" i="0" u="none">
                <a:solidFill>
                  <a:schemeClr val="dk2"/>
                </a:solidFill>
                <a:latin typeface="Lucida Sans" panose="020B0602030504020204"/>
                <a:ea typeface="Lucida Sans" panose="020B0602030504020204"/>
                <a:cs typeface="Lucida Sans" panose="020B0602030504020204"/>
                <a:sym typeface="Lucida Sans" panose="020B0602030504020204"/>
              </a:rPr>
              <a:t>Questions?</a:t>
            </a:r>
            <a:endParaRPr lang="en-US" sz="4800" b="0" i="0" u="none">
              <a:solidFill>
                <a:schemeClr val="dk2"/>
              </a:solidFill>
              <a:latin typeface="Lucida Sans" panose="020B0602030504020204"/>
              <a:ea typeface="Lucida Sans" panose="020B0602030504020204"/>
              <a:cs typeface="Lucida Sans" panose="020B0602030504020204"/>
              <a:sym typeface="Lucida Sans" panose="020B0602030504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85" name="Shape 85"/>
        <p:cNvGrpSpPr/>
        <p:nvPr/>
      </p:nvGrpSpPr>
      <p:grpSpPr>
        <a:xfrm>
          <a:off x="0" y="0"/>
          <a:ext cx="0" cy="0"/>
          <a:chOff x="0" y="0"/>
          <a:chExt cx="0" cy="0"/>
        </a:xfrm>
      </p:grpSpPr>
      <p:sp>
        <p:nvSpPr>
          <p:cNvPr id="86" name="Google Shape;86;p12"/>
          <p:cNvSpPr txBox="1"/>
          <p:nvPr>
            <p:ph type="body" idx="1"/>
          </p:nvPr>
        </p:nvSpPr>
        <p:spPr>
          <a:xfrm>
            <a:off x="457200" y="1481137"/>
            <a:ext cx="8229600" cy="4525962"/>
          </a:xfrm>
          <a:prstGeom prst="rect">
            <a:avLst/>
          </a:prstGeom>
          <a:noFill/>
          <a:ln>
            <a:noFill/>
          </a:ln>
        </p:spPr>
        <p:txBody>
          <a:bodyPr spcFirstLastPara="1" wrap="square" lIns="91425" tIns="45700" rIns="91425" bIns="45700" anchor="t" anchorCtr="0">
            <a:noAutofit/>
          </a:bodyPr>
          <a:lstStyle/>
          <a:p>
            <a:pPr marL="365125" marR="0" lvl="0" indent="0" algn="l" rtl="0">
              <a:lnSpc>
                <a:spcPct val="100000"/>
              </a:lnSpc>
              <a:spcBef>
                <a:spcPts val="0"/>
              </a:spcBef>
              <a:spcAft>
                <a:spcPts val="0"/>
              </a:spcAft>
              <a:buNone/>
            </a:pPr>
          </a:p>
          <a:p>
            <a:pPr marL="365125" marR="0" lvl="0" indent="-255270" algn="l" rtl="0">
              <a:lnSpc>
                <a:spcPct val="100000"/>
              </a:lnSpc>
              <a:spcBef>
                <a:spcPts val="0"/>
              </a:spcBef>
              <a:spcAft>
                <a:spcPts val="0"/>
              </a:spcAft>
              <a:buClr>
                <a:schemeClr val="accent1"/>
              </a:buClr>
              <a:buSzPts val="1836"/>
              <a:buFont typeface="Noto Sans Symbols"/>
              <a:buChar char="❑"/>
            </a:pPr>
            <a:r>
              <a:rPr lang="en-US"/>
              <a:t>Importance of Records Management</a:t>
            </a:r>
            <a:endParaRPr lang="en-US"/>
          </a:p>
          <a:p>
            <a:pPr marL="365125" marR="0" lvl="0" indent="-255270" algn="l" rtl="0">
              <a:lnSpc>
                <a:spcPct val="100000"/>
              </a:lnSpc>
              <a:spcBef>
                <a:spcPts val="400"/>
              </a:spcBef>
              <a:spcAft>
                <a:spcPts val="0"/>
              </a:spcAft>
              <a:buClr>
                <a:schemeClr val="accent1"/>
              </a:buClr>
              <a:buSzPts val="1836"/>
              <a:buFont typeface="Noto Sans Symbols"/>
              <a:buNone/>
            </a:pPr>
            <a:endParaRPr sz="27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endParaRPr>
          </a:p>
          <a:p>
            <a:pPr marL="365125" lvl="0" indent="-294640" algn="l" rtl="0">
              <a:spcBef>
                <a:spcPts val="400"/>
              </a:spcBef>
              <a:spcAft>
                <a:spcPts val="0"/>
              </a:spcAft>
              <a:buSzPts val="1836"/>
              <a:buChar char="❑"/>
            </a:pPr>
            <a:r>
              <a:rPr lang="en-US"/>
              <a:t>UARMP Programme Roles &amp; Responsibilities</a:t>
            </a:r>
            <a:endParaRPr lang="en-US"/>
          </a:p>
          <a:p>
            <a:pPr marL="365125" marR="0" lvl="0" indent="-255270" algn="l" rtl="0">
              <a:lnSpc>
                <a:spcPct val="100000"/>
              </a:lnSpc>
              <a:spcBef>
                <a:spcPts val="400"/>
              </a:spcBef>
              <a:spcAft>
                <a:spcPts val="0"/>
              </a:spcAft>
              <a:buClr>
                <a:schemeClr val="accent1"/>
              </a:buClr>
              <a:buSzPts val="1836"/>
              <a:buFont typeface="Noto Sans Symbols"/>
              <a:buNone/>
            </a:pPr>
            <a:endParaRPr sz="27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endParaRPr>
          </a:p>
          <a:p>
            <a:pPr marL="365125" marR="0" lvl="0" indent="-255270" algn="l" rtl="0">
              <a:lnSpc>
                <a:spcPct val="100000"/>
              </a:lnSpc>
              <a:spcBef>
                <a:spcPts val="400"/>
              </a:spcBef>
              <a:spcAft>
                <a:spcPts val="0"/>
              </a:spcAft>
              <a:buClr>
                <a:schemeClr val="accent1"/>
              </a:buClr>
              <a:buSzPts val="1836"/>
              <a:buFont typeface="Noto Sans Symbols"/>
              <a:buChar char="❑"/>
            </a:pPr>
            <a:r>
              <a:rPr lang="en-US"/>
              <a:t>UARMP Policy Statements</a:t>
            </a:r>
            <a:endParaRPr lang="en-US"/>
          </a:p>
          <a:p>
            <a:pPr marL="365125" marR="0" lvl="0" indent="0" algn="l" rtl="0">
              <a:lnSpc>
                <a:spcPct val="100000"/>
              </a:lnSpc>
              <a:spcBef>
                <a:spcPts val="400"/>
              </a:spcBef>
              <a:spcAft>
                <a:spcPts val="0"/>
              </a:spcAft>
              <a:buNone/>
            </a:pPr>
          </a:p>
          <a:p>
            <a:pPr marL="365125" lvl="0" indent="-255270" algn="l" rtl="0">
              <a:spcBef>
                <a:spcPts val="400"/>
              </a:spcBef>
              <a:spcAft>
                <a:spcPts val="0"/>
              </a:spcAft>
              <a:buSzPts val="1836"/>
              <a:buChar char="❑"/>
            </a:pPr>
            <a:r>
              <a:rPr lang="en-US"/>
              <a:t>Disposition Process</a:t>
            </a:r>
            <a:endParaRPr lang="en-US"/>
          </a:p>
          <a:p>
            <a:pPr marL="0" marR="0" lvl="0" indent="0" algn="l" rtl="0">
              <a:lnSpc>
                <a:spcPct val="100000"/>
              </a:lnSpc>
              <a:spcBef>
                <a:spcPts val="400"/>
              </a:spcBef>
              <a:spcAft>
                <a:spcPts val="0"/>
              </a:spcAft>
              <a:buNone/>
            </a:pPr>
          </a:p>
          <a:p>
            <a:pPr marL="365125" marR="0" lvl="0" indent="0" algn="l" rtl="0">
              <a:lnSpc>
                <a:spcPct val="100000"/>
              </a:lnSpc>
              <a:spcBef>
                <a:spcPts val="400"/>
              </a:spcBef>
              <a:spcAft>
                <a:spcPts val="0"/>
              </a:spcAft>
              <a:buNone/>
            </a:pPr>
          </a:p>
          <a:p>
            <a:pPr marL="0" marR="0" lvl="0" indent="0" algn="l" rtl="0">
              <a:lnSpc>
                <a:spcPct val="100000"/>
              </a:lnSpc>
              <a:spcBef>
                <a:spcPts val="400"/>
              </a:spcBef>
              <a:spcAft>
                <a:spcPts val="0"/>
              </a:spcAft>
              <a:buNone/>
            </a:pPr>
          </a:p>
          <a:p>
            <a:pPr marL="0" marR="0" lvl="0" indent="0" algn="l" rtl="0">
              <a:lnSpc>
                <a:spcPct val="100000"/>
              </a:lnSpc>
              <a:spcBef>
                <a:spcPts val="400"/>
              </a:spcBef>
              <a:spcAft>
                <a:spcPts val="0"/>
              </a:spcAft>
              <a:buNone/>
            </a:pPr>
          </a:p>
          <a:p>
            <a:pPr marL="0" marR="0" lvl="0" indent="0" algn="l" rtl="0">
              <a:lnSpc>
                <a:spcPct val="100000"/>
              </a:lnSpc>
              <a:spcBef>
                <a:spcPts val="400"/>
              </a:spcBef>
              <a:spcAft>
                <a:spcPts val="0"/>
              </a:spcAft>
              <a:buNone/>
            </a:pPr>
          </a:p>
          <a:p>
            <a:pPr marL="0" marR="0" lvl="0" indent="0" algn="l" rtl="0">
              <a:lnSpc>
                <a:spcPct val="100000"/>
              </a:lnSpc>
              <a:spcBef>
                <a:spcPts val="400"/>
              </a:spcBef>
              <a:spcAft>
                <a:spcPts val="0"/>
              </a:spcAft>
              <a:buNone/>
            </a:pPr>
          </a:p>
          <a:p>
            <a:pPr marL="365125" marR="0" lvl="0" indent="-139065" algn="l" rtl="0">
              <a:lnSpc>
                <a:spcPct val="100000"/>
              </a:lnSpc>
              <a:spcBef>
                <a:spcPts val="400"/>
              </a:spcBef>
              <a:spcAft>
                <a:spcPts val="0"/>
              </a:spcAft>
              <a:buClr>
                <a:schemeClr val="accent1"/>
              </a:buClr>
              <a:buSzPts val="1836"/>
              <a:buFont typeface="Noto Sans Symbols"/>
              <a:buNone/>
            </a:pPr>
            <a:endParaRPr sz="2700" b="0" i="0" u="none" strike="noStrike" cap="none">
              <a:solidFill>
                <a:schemeClr val="dk1"/>
              </a:solidFill>
              <a:latin typeface="Lucida Sans" panose="020B0602030504020204"/>
              <a:ea typeface="Lucida Sans" panose="020B0602030504020204"/>
              <a:cs typeface="Lucida Sans" panose="020B0602030504020204"/>
              <a:sym typeface="Lucida Sans" panose="020B0602030504020204"/>
            </a:endParaRPr>
          </a:p>
          <a:p>
            <a:pPr marL="365125" marR="0" lvl="0" indent="-139065" algn="l" rtl="0">
              <a:spcBef>
                <a:spcPts val="400"/>
              </a:spcBef>
              <a:spcAft>
                <a:spcPts val="0"/>
              </a:spcAft>
              <a:buClr>
                <a:schemeClr val="accent1"/>
              </a:buClr>
              <a:buSzPts val="1836"/>
              <a:buFont typeface="Noto Sans Symbols"/>
              <a:buNone/>
            </a:pPr>
            <a:endParaRPr sz="2700" b="0" i="0" u="none">
              <a:solidFill>
                <a:schemeClr val="dk1"/>
              </a:solidFill>
              <a:latin typeface="Lucida Sans" panose="020B0602030504020204"/>
              <a:ea typeface="Lucida Sans" panose="020B0602030504020204"/>
              <a:cs typeface="Lucida Sans" panose="020B0602030504020204"/>
              <a:sym typeface="Lucida Sans" panose="020B0602030504020204"/>
            </a:endParaRPr>
          </a:p>
        </p:txBody>
      </p:sp>
      <p:sp>
        <p:nvSpPr>
          <p:cNvPr id="87" name="Google Shape;87;p12"/>
          <p:cNvSpPr txBox="1"/>
          <p:nvPr>
            <p:ph type="title" idx="4294967295"/>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dk2"/>
              </a:buClr>
              <a:buSzPts val="4100"/>
              <a:buFont typeface="Lucida Sans" panose="020B0602030504020204"/>
              <a:buNone/>
            </a:pPr>
            <a:r>
              <a:rPr lang="en-US"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rPr>
              <a:t>Outline</a:t>
            </a:r>
            <a:endParaRPr lang="en-US" sz="4100" b="1" i="0" u="none" strike="noStrike" cap="none">
              <a:solidFill>
                <a:schemeClr val="dk2"/>
              </a:solidFill>
              <a:latin typeface="Lucida Sans" panose="020B0602030504020204"/>
              <a:ea typeface="Lucida Sans" panose="020B0602030504020204"/>
              <a:cs typeface="Lucida Sans" panose="020B0602030504020204"/>
              <a:sym typeface="Lucida Sans" panose="020B0602030504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2" name="Shape 92"/>
        <p:cNvGrpSpPr/>
        <p:nvPr/>
      </p:nvGrpSpPr>
      <p:grpSpPr>
        <a:xfrm>
          <a:off x="0" y="0"/>
          <a:ext cx="0" cy="0"/>
          <a:chOff x="0" y="0"/>
          <a:chExt cx="0" cy="0"/>
        </a:xfrm>
      </p:grpSpPr>
      <p:sp>
        <p:nvSpPr>
          <p:cNvPr id="93" name="Google Shape;93;p13"/>
          <p:cNvSpPr txBox="1"/>
          <p:nvPr>
            <p:ph type="body" idx="1"/>
          </p:nvPr>
        </p:nvSpPr>
        <p:spPr>
          <a:xfrm>
            <a:off x="457200" y="1481137"/>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p>
        </p:txBody>
      </p:sp>
      <p:sp>
        <p:nvSpPr>
          <p:cNvPr id="94" name="Google Shape;94;p13"/>
          <p:cNvSpPr txBox="1"/>
          <p:nvPr>
            <p:ph type="title"/>
          </p:nvPr>
        </p:nvSpPr>
        <p:spPr>
          <a:xfrm>
            <a:off x="457200" y="274637"/>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p>
        </p:txBody>
      </p:sp>
      <p:pic>
        <p:nvPicPr>
          <p:cNvPr id="95" name="Google Shape;95;p13"/>
          <p:cNvPicPr preferRelativeResize="0"/>
          <p:nvPr>
            <p:ph type="body" idx="1"/>
          </p:nvPr>
        </p:nvPicPr>
        <p:blipFill rotWithShape="1">
          <a:blip r:embed="rId1"/>
          <a:srcRect/>
          <a:stretch>
            <a:fillRect/>
          </a:stretch>
        </p:blipFill>
        <p:spPr>
          <a:xfrm>
            <a:off x="602675" y="1614475"/>
            <a:ext cx="7668600" cy="425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7" name="Shape 107"/>
        <p:cNvGrpSpPr/>
        <p:nvPr/>
      </p:nvGrpSpPr>
      <p:grpSpPr>
        <a:xfrm>
          <a:off x="0" y="0"/>
          <a:ext cx="0" cy="0"/>
          <a:chOff x="0" y="0"/>
          <a:chExt cx="0" cy="0"/>
        </a:xfrm>
      </p:grpSpPr>
      <p:sp>
        <p:nvSpPr>
          <p:cNvPr id="108" name="Google Shape;108;p15"/>
          <p:cNvSpPr txBox="1"/>
          <p:nvPr>
            <p:ph type="body" idx="1"/>
          </p:nvPr>
        </p:nvSpPr>
        <p:spPr>
          <a:xfrm>
            <a:off x="457200" y="1481137"/>
            <a:ext cx="8229600" cy="4526100"/>
          </a:xfrm>
          <a:prstGeom prst="rect">
            <a:avLst/>
          </a:prstGeom>
        </p:spPr>
        <p:txBody>
          <a:bodyPr spcFirstLastPara="1" wrap="square" lIns="91425" tIns="45700" rIns="91425" bIns="45700" anchor="t" anchorCtr="0">
            <a:noAutofit/>
          </a:bodyPr>
          <a:lstStyle/>
          <a:p>
            <a:pPr marL="365125" lvl="0" indent="-255270" algn="just" rtl="0">
              <a:spcBef>
                <a:spcPts val="0"/>
              </a:spcBef>
              <a:spcAft>
                <a:spcPts val="0"/>
              </a:spcAft>
              <a:buSzPts val="1836"/>
            </a:pPr>
            <a:r>
              <a:rPr lang="en-US"/>
              <a:t>“Recorded information in all formats or characteristics generated, received and maintained by the University in pursuance of its objectives and obligations under the University charter, Statues and Ordinances and in transacting University business and kept as evidence of such transactions” ( Sect. 17.1, UARMP, 2021).</a:t>
            </a:r>
            <a:endParaRPr lang="en-US"/>
          </a:p>
          <a:p>
            <a:pPr marL="365125" lvl="0" indent="-139065" algn="l" rtl="0">
              <a:spcBef>
                <a:spcPts val="400"/>
              </a:spcBef>
              <a:spcAft>
                <a:spcPts val="0"/>
              </a:spcAft>
              <a:buClr>
                <a:schemeClr val="accent1"/>
              </a:buClr>
              <a:buSzPts val="1836"/>
              <a:buFont typeface="Noto Sans Symbols"/>
              <a:buNone/>
            </a:pPr>
          </a:p>
          <a:p>
            <a:pPr marL="0" lvl="0" indent="0" algn="l" rtl="0">
              <a:spcBef>
                <a:spcPts val="400"/>
              </a:spcBef>
              <a:spcAft>
                <a:spcPts val="0"/>
              </a:spcAft>
              <a:buNone/>
            </a:pPr>
          </a:p>
        </p:txBody>
      </p:sp>
      <p:sp>
        <p:nvSpPr>
          <p:cNvPr id="109" name="Google Shape;109;p15"/>
          <p:cNvSpPr txBox="1"/>
          <p:nvPr>
            <p:ph type="title"/>
          </p:nvPr>
        </p:nvSpPr>
        <p:spPr>
          <a:xfrm>
            <a:off x="457200" y="274637"/>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panose="020B0602030504020204"/>
              <a:buNone/>
            </a:pPr>
            <a:r>
              <a:rPr lang="en-US"/>
              <a:t>What is a University record?</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0" name="Shape 100"/>
        <p:cNvGrpSpPr/>
        <p:nvPr/>
      </p:nvGrpSpPr>
      <p:grpSpPr>
        <a:xfrm>
          <a:off x="0" y="0"/>
          <a:ext cx="0" cy="0"/>
          <a:chOff x="0" y="0"/>
          <a:chExt cx="0" cy="0"/>
        </a:xfrm>
      </p:grpSpPr>
      <p:sp>
        <p:nvSpPr>
          <p:cNvPr id="101" name="Google Shape;101;p14"/>
          <p:cNvSpPr txBox="1"/>
          <p:nvPr>
            <p:ph type="body" idx="1"/>
          </p:nvPr>
        </p:nvSpPr>
        <p:spPr>
          <a:xfrm>
            <a:off x="457200" y="1481137"/>
            <a:ext cx="8229600" cy="4526100"/>
          </a:xfrm>
          <a:prstGeom prst="rect">
            <a:avLst/>
          </a:prstGeom>
        </p:spPr>
        <p:txBody>
          <a:bodyPr spcFirstLastPara="1" wrap="square" lIns="91425" tIns="45700" rIns="91425" bIns="45700" anchor="t" anchorCtr="0">
            <a:noAutofit/>
          </a:bodyPr>
          <a:lstStyle/>
          <a:p>
            <a:pPr marL="0" lvl="0" indent="0" algn="just" rtl="0">
              <a:spcBef>
                <a:spcPts val="400"/>
              </a:spcBef>
              <a:spcAft>
                <a:spcPts val="0"/>
              </a:spcAft>
              <a:buNone/>
            </a:pPr>
          </a:p>
          <a:p>
            <a:pPr marL="0" lvl="0" indent="0" algn="just" rtl="0">
              <a:spcBef>
                <a:spcPts val="400"/>
              </a:spcBef>
              <a:spcAft>
                <a:spcPts val="0"/>
              </a:spcAft>
              <a:buClr>
                <a:schemeClr val="accent1"/>
              </a:buClr>
              <a:buSzPts val="1836"/>
              <a:buFont typeface="Noto Sans Symbols"/>
              <a:buNone/>
            </a:pPr>
            <a:r>
              <a:rPr lang="en-US"/>
              <a:t>Any recorded information, regardless of medium or characteristics, made or received and retained by an organization in pursuance of legal obligations or in the transaction of business (ARMA International, 2016, p. 43).</a:t>
            </a:r>
            <a:endParaRPr lang="en-US"/>
          </a:p>
          <a:p>
            <a:pPr marL="0" lvl="0" indent="0" algn="l" rtl="0">
              <a:spcBef>
                <a:spcPts val="400"/>
              </a:spcBef>
              <a:spcAft>
                <a:spcPts val="0"/>
              </a:spcAft>
              <a:buNone/>
            </a:pPr>
          </a:p>
        </p:txBody>
      </p:sp>
      <p:sp>
        <p:nvSpPr>
          <p:cNvPr id="102" name="Google Shape;102;p14"/>
          <p:cNvSpPr txBox="1"/>
          <p:nvPr>
            <p:ph type="title"/>
          </p:nvPr>
        </p:nvSpPr>
        <p:spPr>
          <a:xfrm>
            <a:off x="457200" y="274637"/>
            <a:ext cx="8229600" cy="11430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2"/>
              </a:buClr>
              <a:buSzPct val="100000"/>
              <a:buFont typeface="Lucida Sans" panose="020B0602030504020204"/>
              <a:buNone/>
            </a:pPr>
            <a:r>
              <a:rPr lang="en-US"/>
              <a:t>What are Records?</a:t>
            </a:r>
            <a:endParaRPr lang="en-US"/>
          </a:p>
          <a:p>
            <a:pPr marL="0" lvl="0" indent="0" algn="l" rtl="0">
              <a:spcBef>
                <a:spcPts val="0"/>
              </a:spcBef>
              <a:spcAft>
                <a:spcPts val="0"/>
              </a:spcAft>
              <a:buNone/>
            </a:p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14" name="Shape 114"/>
        <p:cNvGrpSpPr/>
        <p:nvPr/>
      </p:nvGrpSpPr>
      <p:grpSpPr>
        <a:xfrm>
          <a:off x="0" y="0"/>
          <a:ext cx="0" cy="0"/>
          <a:chOff x="0" y="0"/>
          <a:chExt cx="0" cy="0"/>
        </a:xfrm>
      </p:grpSpPr>
      <p:sp>
        <p:nvSpPr>
          <p:cNvPr id="115" name="Google Shape;115;p16"/>
          <p:cNvSpPr txBox="1"/>
          <p:nvPr>
            <p:ph type="body" idx="1"/>
          </p:nvPr>
        </p:nvSpPr>
        <p:spPr>
          <a:xfrm>
            <a:off x="457200" y="1481137"/>
            <a:ext cx="8229600" cy="4526100"/>
          </a:xfrm>
          <a:prstGeom prst="rect">
            <a:avLst/>
          </a:prstGeom>
        </p:spPr>
        <p:txBody>
          <a:bodyPr spcFirstLastPara="1" wrap="square" lIns="91425" tIns="45700" rIns="91425" bIns="45700" anchor="t" anchorCtr="0">
            <a:noAutofit/>
          </a:bodyPr>
          <a:lstStyle/>
          <a:p>
            <a:pPr marL="0" lvl="0" indent="0" algn="l" rtl="0">
              <a:lnSpc>
                <a:spcPct val="90000"/>
              </a:lnSpc>
              <a:spcBef>
                <a:spcPts val="400"/>
              </a:spcBef>
              <a:spcAft>
                <a:spcPts val="0"/>
              </a:spcAft>
              <a:buClr>
                <a:schemeClr val="accent1"/>
              </a:buClr>
              <a:buSzPts val="1836"/>
              <a:buFont typeface="Noto Sans Symbols"/>
              <a:buNone/>
            </a:pPr>
            <a:r>
              <a:rPr lang="en-US"/>
              <a:t>IS0 15489-1 Standards for Records Management defines records management as :</a:t>
            </a:r>
            <a:endParaRPr lang="en-US"/>
          </a:p>
          <a:p>
            <a:pPr marL="0" lvl="0" indent="0" algn="l" rtl="0">
              <a:lnSpc>
                <a:spcPct val="90000"/>
              </a:lnSpc>
              <a:spcBef>
                <a:spcPts val="400"/>
              </a:spcBef>
              <a:spcAft>
                <a:spcPts val="0"/>
              </a:spcAft>
              <a:buClr>
                <a:schemeClr val="accent1"/>
              </a:buClr>
              <a:buSzPts val="1836"/>
              <a:buFont typeface="Noto Sans Symbols"/>
              <a:buNone/>
            </a:pPr>
          </a:p>
          <a:p>
            <a:pPr marL="0" lvl="0" indent="0" algn="l" rtl="0">
              <a:lnSpc>
                <a:spcPct val="90000"/>
              </a:lnSpc>
              <a:spcBef>
                <a:spcPts val="400"/>
              </a:spcBef>
              <a:spcAft>
                <a:spcPts val="0"/>
              </a:spcAft>
              <a:buClr>
                <a:schemeClr val="accent1"/>
              </a:buClr>
              <a:buSzPts val="1836"/>
              <a:buFont typeface="Noto Sans Symbols"/>
              <a:buNone/>
            </a:pPr>
            <a:r>
              <a:rPr lang="en-US"/>
              <a:t>The field of management responsible for the efficient and systematic control of the creation, receipt, maintenance, use and disposition of records, including processes for capturing and maintaining evidence of and information about business activities and transactions in the form of records (ISO, 2016, p. 3).</a:t>
            </a:r>
            <a:endParaRPr lang="en-US"/>
          </a:p>
          <a:p>
            <a:pPr marL="0" lvl="0" indent="0" algn="l" rtl="0">
              <a:spcBef>
                <a:spcPts val="400"/>
              </a:spcBef>
              <a:spcAft>
                <a:spcPts val="0"/>
              </a:spcAft>
              <a:buNone/>
            </a:pPr>
          </a:p>
        </p:txBody>
      </p:sp>
      <p:sp>
        <p:nvSpPr>
          <p:cNvPr id="116" name="Google Shape;116;p16"/>
          <p:cNvSpPr txBox="1"/>
          <p:nvPr>
            <p:ph type="title"/>
          </p:nvPr>
        </p:nvSpPr>
        <p:spPr>
          <a:xfrm>
            <a:off x="457200" y="274637"/>
            <a:ext cx="8229600" cy="1143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What is records management?</a:t>
            </a:r>
            <a:endParaRPr lang="en-US"/>
          </a:p>
          <a:p>
            <a:pPr marL="0" lvl="0" indent="0" algn="l" rtl="0">
              <a:spcBef>
                <a:spcPts val="0"/>
              </a:spcBef>
              <a:spcAft>
                <a:spcPts val="0"/>
              </a:spcAft>
              <a:buClr>
                <a:schemeClr val="dk2"/>
              </a:buClr>
              <a:buSzPct val="100000"/>
              <a:buFont typeface="Lucida Sans" panose="020B0602030504020204"/>
              <a:buNone/>
            </a:p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21" name="Shape 121"/>
        <p:cNvGrpSpPr/>
        <p:nvPr/>
      </p:nvGrpSpPr>
      <p:grpSpPr>
        <a:xfrm>
          <a:off x="0" y="0"/>
          <a:ext cx="0" cy="0"/>
          <a:chOff x="0" y="0"/>
          <a:chExt cx="0" cy="0"/>
        </a:xfrm>
      </p:grpSpPr>
      <p:sp>
        <p:nvSpPr>
          <p:cNvPr id="122" name="Google Shape;122;p17"/>
          <p:cNvSpPr txBox="1"/>
          <p:nvPr>
            <p:ph type="title" idx="4294967295"/>
          </p:nvPr>
        </p:nvSpPr>
        <p:spPr>
          <a:xfrm>
            <a:off x="816801" y="862050"/>
            <a:ext cx="8062800" cy="135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panose="020B0604020202020204"/>
              <a:buNone/>
            </a:pPr>
            <a:endParaRPr sz="4400" b="0">
              <a:solidFill>
                <a:schemeClr val="dk1"/>
              </a:solidFill>
              <a:latin typeface="Trebuchet MS" panose="020B0603020202020204"/>
              <a:ea typeface="Trebuchet MS" panose="020B0603020202020204"/>
              <a:cs typeface="Trebuchet MS" panose="020B0603020202020204"/>
              <a:sym typeface="Trebuchet MS" panose="020B0603020202020204"/>
            </a:endParaRPr>
          </a:p>
          <a:p>
            <a:pPr marL="0" lvl="0" indent="0" algn="ctr" rtl="0">
              <a:lnSpc>
                <a:spcPct val="90000"/>
              </a:lnSpc>
              <a:spcBef>
                <a:spcPts val="0"/>
              </a:spcBef>
              <a:spcAft>
                <a:spcPts val="0"/>
              </a:spcAft>
              <a:buClr>
                <a:schemeClr val="dk1"/>
              </a:buClr>
              <a:buSzPts val="1100"/>
              <a:buFont typeface="Arial" panose="020B0604020202020204"/>
              <a:buNone/>
            </a:pPr>
            <a:r>
              <a:rPr lang="en-US" sz="3150"/>
              <a:t>Importance of Records Management</a:t>
            </a:r>
            <a:endParaRPr sz="3150">
              <a:solidFill>
                <a:schemeClr val="dk1"/>
              </a:solidFill>
            </a:endParaRPr>
          </a:p>
          <a:p>
            <a:pPr marL="0" marR="0" lvl="0" indent="0" algn="l" rtl="0">
              <a:lnSpc>
                <a:spcPct val="90000"/>
              </a:lnSpc>
              <a:spcBef>
                <a:spcPts val="0"/>
              </a:spcBef>
              <a:spcAft>
                <a:spcPts val="0"/>
              </a:spcAft>
              <a:buClr>
                <a:schemeClr val="lt1"/>
              </a:buClr>
              <a:buSzPts val="3600"/>
              <a:buFont typeface="Bookman Old Style" panose="02050604050505020204"/>
              <a:buNone/>
            </a:pPr>
            <a:endParaRPr sz="4400" b="0">
              <a:solidFill>
                <a:schemeClr val="dk1"/>
              </a:solidFill>
              <a:latin typeface="Trebuchet MS" panose="020B0603020202020204"/>
              <a:ea typeface="Trebuchet MS" panose="020B0603020202020204"/>
              <a:cs typeface="Trebuchet MS" panose="020B0603020202020204"/>
              <a:sym typeface="Trebuchet MS" panose="020B0603020202020204"/>
            </a:endParaRPr>
          </a:p>
        </p:txBody>
      </p:sp>
      <p:sp>
        <p:nvSpPr>
          <p:cNvPr id="123" name="Google Shape;123;p17"/>
          <p:cNvSpPr txBox="1"/>
          <p:nvPr/>
        </p:nvSpPr>
        <p:spPr>
          <a:xfrm>
            <a:off x="0" y="6430962"/>
            <a:ext cx="51531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E7E6E6"/>
              </a:buClr>
              <a:buSzPts val="1200"/>
              <a:buFont typeface="Arial" panose="020B0604020202020204"/>
              <a:buNone/>
            </a:pPr>
            <a:fld id="{00000000-1234-1234-1234-123412341234}" type="slidenum">
              <a:rPr lang="en-US" sz="1200" b="0" i="0" u="none">
                <a:solidFill>
                  <a:srgbClr val="E7E6E6"/>
                </a:solidFill>
                <a:latin typeface="Arial" panose="020B0604020202020204"/>
                <a:ea typeface="Arial" panose="020B0604020202020204"/>
                <a:cs typeface="Arial" panose="020B0604020202020204"/>
                <a:sym typeface="Arial" panose="020B0604020202020204"/>
              </a:rPr>
            </a:fld>
            <a:endParaRPr lang="en-US" sz="1200" b="0" i="0" u="none">
              <a:solidFill>
                <a:srgbClr val="E7E6E6"/>
              </a:solidFill>
              <a:latin typeface="Arial" panose="020B0604020202020204"/>
              <a:ea typeface="Arial" panose="020B0604020202020204"/>
              <a:cs typeface="Arial" panose="020B0604020202020204"/>
              <a:sym typeface="Arial" panose="020B0604020202020204"/>
            </a:endParaRPr>
          </a:p>
        </p:txBody>
      </p:sp>
      <p:grpSp>
        <p:nvGrpSpPr>
          <p:cNvPr id="124" name="Google Shape;124;p17"/>
          <p:cNvGrpSpPr/>
          <p:nvPr/>
        </p:nvGrpSpPr>
        <p:grpSpPr>
          <a:xfrm>
            <a:off x="3399223" y="4503737"/>
            <a:ext cx="2400300" cy="2057388"/>
            <a:chOff x="4694222" y="4711849"/>
            <a:chExt cx="3200400" cy="2057388"/>
          </a:xfrm>
        </p:grpSpPr>
        <p:cxnSp>
          <p:nvCxnSpPr>
            <p:cNvPr id="125" name="Google Shape;125;p17"/>
            <p:cNvCxnSpPr/>
            <p:nvPr/>
          </p:nvCxnSpPr>
          <p:spPr>
            <a:xfrm>
              <a:off x="6019799" y="4711849"/>
              <a:ext cx="0" cy="1066800"/>
            </a:xfrm>
            <a:prstGeom prst="straightConnector1">
              <a:avLst/>
            </a:prstGeom>
            <a:noFill/>
            <a:ln w="76200" cap="flat" cmpd="sng">
              <a:solidFill>
                <a:srgbClr val="FF0000"/>
              </a:solidFill>
              <a:prstDash val="solid"/>
              <a:miter lim="800000"/>
              <a:headEnd type="none" w="med" len="med"/>
              <a:tailEnd type="triangle" w="med" len="med"/>
            </a:ln>
          </p:spPr>
        </p:cxnSp>
        <p:sp>
          <p:nvSpPr>
            <p:cNvPr id="126" name="Google Shape;126;p17"/>
            <p:cNvSpPr/>
            <p:nvPr/>
          </p:nvSpPr>
          <p:spPr>
            <a:xfrm>
              <a:off x="4694222" y="5778637"/>
              <a:ext cx="3200400" cy="990600"/>
            </a:xfrm>
            <a:prstGeom prst="ellipse">
              <a:avLst/>
            </a:prstGeom>
            <a:gradFill>
              <a:gsLst>
                <a:gs pos="0">
                  <a:srgbClr val="8F6B00"/>
                </a:gs>
                <a:gs pos="50000">
                  <a:srgbClr val="CC9900"/>
                </a:gs>
                <a:gs pos="100000">
                  <a:srgbClr val="8F6B00"/>
                </a:gs>
              </a:gsLst>
              <a:lin ang="5400012" scaled="0"/>
            </a:gradFill>
            <a:ln w="9525" cap="flat" cmpd="sng">
              <a:solidFill>
                <a:srgbClr val="000000"/>
              </a:solidFill>
              <a:prstDash val="solid"/>
              <a:miter lim="800000"/>
              <a:headEnd type="none" w="sm" len="sm"/>
              <a:tailEnd type="none" w="sm" len="sm"/>
            </a:ln>
          </p:spPr>
          <p:txBody>
            <a:bodyPr spcFirstLastPara="1" wrap="square" lIns="91425" tIns="365750" rIns="91425" bIns="45700" anchor="ctr" anchorCtr="1">
              <a:noAutofit/>
            </a:bodyPr>
            <a:lstStyle/>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Institutional </a:t>
              </a:r>
              <a:endParaRPr lang="en-US" sz="2000" b="1" i="0" u="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Memory </a:t>
              </a:r>
              <a:endParaRPr sz="1800" b="0" i="0" u="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None/>
              </a:pPr>
              <a:endParaRPr sz="1800" b="0" i="0" u="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27" name="Google Shape;127;p17"/>
          <p:cNvGrpSpPr/>
          <p:nvPr/>
        </p:nvGrpSpPr>
        <p:grpSpPr>
          <a:xfrm>
            <a:off x="2143640" y="2456040"/>
            <a:ext cx="2197967" cy="1900888"/>
            <a:chOff x="3167693" y="2054738"/>
            <a:chExt cx="2111400" cy="1900318"/>
          </a:xfrm>
        </p:grpSpPr>
        <p:cxnSp>
          <p:nvCxnSpPr>
            <p:cNvPr id="128" name="Google Shape;128;p17"/>
            <p:cNvCxnSpPr/>
            <p:nvPr/>
          </p:nvCxnSpPr>
          <p:spPr>
            <a:xfrm rot="-8159673">
              <a:off x="4038628" y="3503608"/>
              <a:ext cx="1295473" cy="1697"/>
            </a:xfrm>
            <a:prstGeom prst="straightConnector1">
              <a:avLst/>
            </a:prstGeom>
            <a:noFill/>
            <a:ln w="76200" cap="flat" cmpd="sng">
              <a:solidFill>
                <a:srgbClr val="F42E00"/>
              </a:solidFill>
              <a:prstDash val="solid"/>
              <a:miter lim="800000"/>
              <a:headEnd type="none" w="med" len="med"/>
              <a:tailEnd type="triangle" w="med" len="med"/>
            </a:ln>
          </p:spPr>
        </p:cxnSp>
        <p:sp>
          <p:nvSpPr>
            <p:cNvPr id="129" name="Google Shape;129;p17"/>
            <p:cNvSpPr/>
            <p:nvPr/>
          </p:nvSpPr>
          <p:spPr>
            <a:xfrm>
              <a:off x="3167693" y="2054738"/>
              <a:ext cx="2111400" cy="990600"/>
            </a:xfrm>
            <a:prstGeom prst="ellipse">
              <a:avLst/>
            </a:prstGeom>
            <a:gradFill>
              <a:gsLst>
                <a:gs pos="0">
                  <a:srgbClr val="696969"/>
                </a:gs>
                <a:gs pos="50000">
                  <a:srgbClr val="969696"/>
                </a:gs>
                <a:gs pos="100000">
                  <a:srgbClr val="696969"/>
                </a:gs>
              </a:gsLst>
              <a:lin ang="5400012" scaled="0"/>
            </a:gradFill>
            <a:ln w="9525" cap="flat" cmpd="sng">
              <a:solidFill>
                <a:srgbClr val="808080"/>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Business </a:t>
              </a:r>
              <a:endParaRPr sz="1800" b="0" i="0" u="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Continuity</a:t>
              </a:r>
              <a:endParaRPr lang="en-US" sz="2000" b="1" i="0" u="none">
                <a:solidFill>
                  <a:srgbClr val="FFFFFF"/>
                </a:solidFill>
                <a:latin typeface="Arial" panose="020B0604020202020204"/>
                <a:ea typeface="Arial" panose="020B0604020202020204"/>
                <a:cs typeface="Arial" panose="020B0604020202020204"/>
                <a:sym typeface="Arial" panose="020B0604020202020204"/>
              </a:endParaRPr>
            </a:p>
          </p:txBody>
        </p:sp>
      </p:grpSp>
      <p:grpSp>
        <p:nvGrpSpPr>
          <p:cNvPr id="130" name="Google Shape;130;p17"/>
          <p:cNvGrpSpPr/>
          <p:nvPr/>
        </p:nvGrpSpPr>
        <p:grpSpPr>
          <a:xfrm>
            <a:off x="4731600" y="2455850"/>
            <a:ext cx="2499533" cy="1808271"/>
            <a:chOff x="6636223" y="2130990"/>
            <a:chExt cx="3333600" cy="1807909"/>
          </a:xfrm>
        </p:grpSpPr>
        <p:cxnSp>
          <p:nvCxnSpPr>
            <p:cNvPr id="131" name="Google Shape;131;p17"/>
            <p:cNvCxnSpPr/>
            <p:nvPr/>
          </p:nvCxnSpPr>
          <p:spPr>
            <a:xfrm rot="-2760059">
              <a:off x="6731782" y="3528349"/>
              <a:ext cx="1141445" cy="0"/>
            </a:xfrm>
            <a:prstGeom prst="straightConnector1">
              <a:avLst/>
            </a:prstGeom>
            <a:noFill/>
            <a:ln w="76200" cap="flat" cmpd="sng">
              <a:solidFill>
                <a:srgbClr val="F42E00"/>
              </a:solidFill>
              <a:prstDash val="solid"/>
              <a:miter lim="800000"/>
              <a:headEnd type="none" w="med" len="med"/>
              <a:tailEnd type="triangle" w="med" len="med"/>
            </a:ln>
          </p:spPr>
        </p:cxnSp>
        <p:sp>
          <p:nvSpPr>
            <p:cNvPr id="132" name="Google Shape;132;p17"/>
            <p:cNvSpPr/>
            <p:nvPr/>
          </p:nvSpPr>
          <p:spPr>
            <a:xfrm>
              <a:off x="6636223" y="2130990"/>
              <a:ext cx="3333600" cy="990600"/>
            </a:xfrm>
            <a:prstGeom prst="ellipse">
              <a:avLst/>
            </a:prstGeom>
            <a:gradFill>
              <a:gsLst>
                <a:gs pos="0">
                  <a:srgbClr val="B34700"/>
                </a:gs>
                <a:gs pos="50000">
                  <a:srgbClr val="FF6600"/>
                </a:gs>
                <a:gs pos="100000">
                  <a:srgbClr val="B34700"/>
                </a:gs>
              </a:gsLst>
              <a:lin ang="5400012" scaled="0"/>
            </a:gradFill>
            <a:ln w="9525" cap="flat" cmpd="sng">
              <a:solidFill>
                <a:srgbClr val="993300"/>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Productivity &amp;</a:t>
              </a:r>
              <a:endParaRPr lang="en-US" sz="2000" b="1" i="0" u="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Efficiency</a:t>
              </a:r>
              <a:endParaRPr lang="en-US" sz="2000" b="1" i="0" u="none">
                <a:solidFill>
                  <a:srgbClr val="FFFFFF"/>
                </a:solidFill>
                <a:latin typeface="Arial" panose="020B0604020202020204"/>
                <a:ea typeface="Arial" panose="020B0604020202020204"/>
                <a:cs typeface="Arial" panose="020B0604020202020204"/>
                <a:sym typeface="Arial" panose="020B0604020202020204"/>
              </a:endParaRPr>
            </a:p>
          </p:txBody>
        </p:sp>
      </p:grpSp>
      <p:grpSp>
        <p:nvGrpSpPr>
          <p:cNvPr id="133" name="Google Shape;133;p17"/>
          <p:cNvGrpSpPr/>
          <p:nvPr/>
        </p:nvGrpSpPr>
        <p:grpSpPr>
          <a:xfrm>
            <a:off x="5252650" y="3938575"/>
            <a:ext cx="3484388" cy="990600"/>
            <a:chOff x="7620000" y="3875242"/>
            <a:chExt cx="3797698" cy="990600"/>
          </a:xfrm>
        </p:grpSpPr>
        <p:cxnSp>
          <p:nvCxnSpPr>
            <p:cNvPr id="134" name="Google Shape;134;p17"/>
            <p:cNvCxnSpPr/>
            <p:nvPr/>
          </p:nvCxnSpPr>
          <p:spPr>
            <a:xfrm rot="10800000">
              <a:off x="7620000" y="4368830"/>
              <a:ext cx="1181100" cy="3300"/>
            </a:xfrm>
            <a:prstGeom prst="straightConnector1">
              <a:avLst/>
            </a:prstGeom>
            <a:noFill/>
            <a:ln w="76200" cap="flat" cmpd="sng">
              <a:solidFill>
                <a:srgbClr val="F42E00"/>
              </a:solidFill>
              <a:prstDash val="solid"/>
              <a:miter lim="800000"/>
              <a:headEnd type="triangle" w="med" len="med"/>
              <a:tailEnd type="none" w="med" len="med"/>
            </a:ln>
          </p:spPr>
        </p:cxnSp>
        <p:sp>
          <p:nvSpPr>
            <p:cNvPr id="135" name="Google Shape;135;p17"/>
            <p:cNvSpPr/>
            <p:nvPr/>
          </p:nvSpPr>
          <p:spPr>
            <a:xfrm>
              <a:off x="8801098" y="3875242"/>
              <a:ext cx="2616600" cy="990600"/>
            </a:xfrm>
            <a:prstGeom prst="ellipse">
              <a:avLst/>
            </a:prstGeom>
            <a:gradFill>
              <a:gsLst>
                <a:gs pos="0">
                  <a:srgbClr val="B30000"/>
                </a:gs>
                <a:gs pos="50000">
                  <a:srgbClr val="FF0000"/>
                </a:gs>
                <a:gs pos="100000">
                  <a:srgbClr val="B30000"/>
                </a:gs>
              </a:gsLst>
              <a:lin ang="5400012" scaled="0"/>
            </a:gradFill>
            <a:ln w="9525" cap="flat" cmpd="sng">
              <a:solidFill>
                <a:srgbClr val="800000"/>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Legal </a:t>
              </a:r>
              <a:endParaRPr sz="1800" b="0" i="0" u="none">
                <a:solidFill>
                  <a:srgbClr val="000000"/>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Defensibility</a:t>
              </a:r>
              <a:endParaRPr lang="en-US" sz="2000" b="1" i="0" u="none">
                <a:solidFill>
                  <a:srgbClr val="FFFFFF"/>
                </a:solidFill>
                <a:latin typeface="Arial" panose="020B0604020202020204"/>
                <a:ea typeface="Arial" panose="020B0604020202020204"/>
                <a:cs typeface="Arial" panose="020B0604020202020204"/>
                <a:sym typeface="Arial" panose="020B0604020202020204"/>
              </a:endParaRPr>
            </a:p>
          </p:txBody>
        </p:sp>
      </p:grpSp>
      <p:grpSp>
        <p:nvGrpSpPr>
          <p:cNvPr id="136" name="Google Shape;136;p17"/>
          <p:cNvGrpSpPr/>
          <p:nvPr/>
        </p:nvGrpSpPr>
        <p:grpSpPr>
          <a:xfrm>
            <a:off x="490538" y="3902075"/>
            <a:ext cx="2840850" cy="990600"/>
            <a:chOff x="730528" y="3935152"/>
            <a:chExt cx="3787800" cy="990600"/>
          </a:xfrm>
        </p:grpSpPr>
        <p:cxnSp>
          <p:nvCxnSpPr>
            <p:cNvPr id="137" name="Google Shape;137;p17"/>
            <p:cNvCxnSpPr/>
            <p:nvPr/>
          </p:nvCxnSpPr>
          <p:spPr>
            <a:xfrm>
              <a:off x="3511828" y="4428865"/>
              <a:ext cx="1006500" cy="3300"/>
            </a:xfrm>
            <a:prstGeom prst="straightConnector1">
              <a:avLst/>
            </a:prstGeom>
            <a:noFill/>
            <a:ln w="76200" cap="flat" cmpd="sng">
              <a:solidFill>
                <a:srgbClr val="F42E00"/>
              </a:solidFill>
              <a:prstDash val="solid"/>
              <a:miter lim="800000"/>
              <a:headEnd type="triangle" w="med" len="med"/>
              <a:tailEnd type="none" w="med" len="med"/>
            </a:ln>
          </p:spPr>
        </p:cxnSp>
        <p:sp>
          <p:nvSpPr>
            <p:cNvPr id="138" name="Google Shape;138;p17"/>
            <p:cNvSpPr/>
            <p:nvPr/>
          </p:nvSpPr>
          <p:spPr>
            <a:xfrm>
              <a:off x="730528" y="3935152"/>
              <a:ext cx="2781300" cy="990600"/>
            </a:xfrm>
            <a:prstGeom prst="ellipse">
              <a:avLst/>
            </a:prstGeom>
            <a:gradFill>
              <a:gsLst>
                <a:gs pos="0">
                  <a:srgbClr val="476B00"/>
                </a:gs>
                <a:gs pos="50000">
                  <a:srgbClr val="669900"/>
                </a:gs>
                <a:gs pos="100000">
                  <a:srgbClr val="476B00"/>
                </a:gs>
              </a:gsLst>
              <a:lin ang="5400012" scaled="0"/>
            </a:gradFill>
            <a:ln w="9525" cap="flat" cmpd="sng">
              <a:solidFill>
                <a:srgbClr val="339966"/>
              </a:solidFill>
              <a:prstDash val="solid"/>
              <a:miter lim="800000"/>
              <a:headEnd type="none" w="sm" len="sm"/>
              <a:tailEnd type="none" w="sm" len="sm"/>
            </a:ln>
          </p:spPr>
          <p:txBody>
            <a:bodyPr spcFirstLastPara="1" wrap="square" lIns="91425" tIns="45700" rIns="91425" bIns="45700" anchor="ctr" anchorCtr="1">
              <a:noAutofit/>
            </a:bodyPr>
            <a:lstStyle/>
            <a:p>
              <a:pPr marL="0" marR="0" lvl="0" indent="0" algn="ctr" rtl="0">
                <a:lnSpc>
                  <a:spcPct val="80000"/>
                </a:lnSpc>
                <a:spcBef>
                  <a:spcPts val="0"/>
                </a:spcBef>
                <a:spcAft>
                  <a:spcPts val="0"/>
                </a:spcAft>
                <a:buClr>
                  <a:srgbClr val="FFFFFF"/>
                </a:buClr>
                <a:buSzPts val="2000"/>
                <a:buFont typeface="Arial" panose="020B0604020202020204"/>
                <a:buNone/>
              </a:pPr>
              <a:r>
                <a:rPr lang="en-US" sz="2000" b="1" i="0" u="none">
                  <a:solidFill>
                    <a:srgbClr val="FFFFFF"/>
                  </a:solidFill>
                  <a:latin typeface="Arial" panose="020B0604020202020204"/>
                  <a:ea typeface="Arial" panose="020B0604020202020204"/>
                  <a:cs typeface="Arial" panose="020B0604020202020204"/>
                  <a:sym typeface="Arial" panose="020B0604020202020204"/>
                </a:rPr>
                <a:t>Data Protection</a:t>
              </a:r>
              <a:endParaRPr lang="en-US" sz="2000" b="1" i="0" u="none">
                <a:solidFill>
                  <a:srgbClr val="FFFFFF"/>
                </a:solidFill>
                <a:latin typeface="Arial" panose="020B0604020202020204"/>
                <a:ea typeface="Arial" panose="020B0604020202020204"/>
                <a:cs typeface="Arial" panose="020B0604020202020204"/>
                <a:sym typeface="Arial" panose="020B0604020202020204"/>
              </a:endParaRPr>
            </a:p>
          </p:txBody>
        </p:sp>
      </p:grpSp>
      <p:sp>
        <p:nvSpPr>
          <p:cNvPr id="139" name="Google Shape;139;p17"/>
          <p:cNvSpPr/>
          <p:nvPr/>
        </p:nvSpPr>
        <p:spPr>
          <a:xfrm>
            <a:off x="3038950" y="3925725"/>
            <a:ext cx="2615100" cy="1081500"/>
          </a:xfrm>
          <a:prstGeom prst="ellipse">
            <a:avLst/>
          </a:prstGeom>
          <a:gradFill>
            <a:gsLst>
              <a:gs pos="0">
                <a:srgbClr val="0000FF"/>
              </a:gs>
              <a:gs pos="100000">
                <a:srgbClr val="0000B3"/>
              </a:gs>
            </a:gsLst>
            <a:path path="circle">
              <a:fillToRect l="50000" t="50000" r="50000" b="50000"/>
            </a:path>
            <a:tileRect/>
          </a:gradFill>
          <a:ln w="9525" cap="flat" cmpd="sng">
            <a:solidFill>
              <a:srgbClr val="808080"/>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FFFFFF"/>
              </a:buClr>
              <a:buSzPts val="2000"/>
              <a:buFont typeface="Arial" panose="020B0604020202020204"/>
              <a:buNone/>
            </a:pPr>
            <a:r>
              <a:rPr lang="en-US" sz="2000" b="1" i="0" u="none" strike="noStrike" cap="none">
                <a:solidFill>
                  <a:srgbClr val="FFFFFF"/>
                </a:solidFill>
                <a:latin typeface="Arial" panose="020B0604020202020204"/>
                <a:ea typeface="Arial" panose="020B0604020202020204"/>
                <a:cs typeface="Arial" panose="020B0604020202020204"/>
                <a:sym typeface="Arial" panose="020B0604020202020204"/>
              </a:rPr>
              <a:t>Records Management</a:t>
            </a:r>
            <a:endParaRPr sz="2000" b="1" i="0" u="none" strike="noStrike" cap="none">
              <a:solidFill>
                <a:srgbClr val="FFFFFF"/>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44" name="Shape 144"/>
        <p:cNvGrpSpPr/>
        <p:nvPr/>
      </p:nvGrpSpPr>
      <p:grpSpPr>
        <a:xfrm>
          <a:off x="0" y="0"/>
          <a:ext cx="0" cy="0"/>
          <a:chOff x="0" y="0"/>
          <a:chExt cx="0" cy="0"/>
        </a:xfrm>
      </p:grpSpPr>
      <p:sp>
        <p:nvSpPr>
          <p:cNvPr id="145" name="Google Shape;145;p18"/>
          <p:cNvSpPr txBox="1"/>
          <p:nvPr/>
        </p:nvSpPr>
        <p:spPr>
          <a:xfrm>
            <a:off x="803671" y="0"/>
            <a:ext cx="6205500" cy="892800"/>
          </a:xfrm>
          <a:prstGeom prst="rect">
            <a:avLst/>
          </a:prstGeom>
          <a:noFill/>
          <a:ln>
            <a:noFill/>
          </a:ln>
        </p:spPr>
        <p:txBody>
          <a:bodyPr spcFirstLastPara="1" wrap="square" lIns="0" tIns="152350" rIns="0" bIns="0" anchor="ctr" anchorCtr="0">
            <a:spAutoFit/>
          </a:bodyPr>
          <a:lstStyle/>
          <a:p>
            <a:pPr marL="0" marR="0" lvl="0" indent="0" algn="ctr" rtl="0">
              <a:lnSpc>
                <a:spcPct val="100000"/>
              </a:lnSpc>
              <a:spcBef>
                <a:spcPts val="0"/>
              </a:spcBef>
              <a:spcAft>
                <a:spcPts val="0"/>
              </a:spcAft>
              <a:buClr>
                <a:srgbClr val="2F5496"/>
              </a:buClr>
              <a:buSzPts val="1600"/>
              <a:buFont typeface="Calibri" panose="020F0502020204030204"/>
              <a:buNone/>
            </a:pPr>
            <a:r>
              <a:rPr lang="en-US" sz="1600" b="0" i="0" u="none">
                <a:solidFill>
                  <a:srgbClr val="2F5496"/>
                </a:solidFill>
                <a:latin typeface="Calibri" panose="020F0502020204030204"/>
                <a:ea typeface="Calibri" panose="020F0502020204030204"/>
                <a:cs typeface="Calibri" panose="020F0502020204030204"/>
                <a:sym typeface="Calibri" panose="020F0502020204030204"/>
              </a:rPr>
              <a:t>University Archives and Records Management Programme (UARMP) Structure – </a:t>
            </a:r>
            <a:r>
              <a:rPr lang="en-US" sz="1600">
                <a:solidFill>
                  <a:srgbClr val="2F5496"/>
                </a:solidFill>
                <a:latin typeface="Calibri" panose="020F0502020204030204"/>
                <a:ea typeface="Calibri" panose="020F0502020204030204"/>
                <a:cs typeface="Calibri" panose="020F0502020204030204"/>
                <a:sym typeface="Calibri" panose="020F0502020204030204"/>
              </a:rPr>
              <a:t>GLOBAL CAMPUS</a:t>
            </a:r>
            <a:endParaRPr lang="en-US" sz="1600">
              <a:solidFill>
                <a:srgbClr val="2F5496"/>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0"/>
              </a:spcBef>
              <a:spcAft>
                <a:spcPts val="0"/>
              </a:spcAft>
              <a:buNone/>
            </a:pPr>
            <a:endParaRPr sz="1600" b="0" i="0" u="none">
              <a:solidFill>
                <a:srgbClr val="2F5496"/>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18"/>
          <p:cNvGrpSpPr/>
          <p:nvPr/>
        </p:nvGrpSpPr>
        <p:grpSpPr>
          <a:xfrm>
            <a:off x="3717125" y="827087"/>
            <a:ext cx="1248299" cy="4803338"/>
            <a:chOff x="42964" y="1"/>
            <a:chExt cx="13500" cy="48039"/>
          </a:xfrm>
        </p:grpSpPr>
        <p:sp>
          <p:nvSpPr>
            <p:cNvPr id="147" name="Google Shape;147;p18"/>
            <p:cNvSpPr txBox="1"/>
            <p:nvPr/>
          </p:nvSpPr>
          <p:spPr>
            <a:xfrm>
              <a:off x="42964" y="1"/>
              <a:ext cx="13500" cy="6300"/>
            </a:xfrm>
            <a:prstGeom prst="rect">
              <a:avLst/>
            </a:prstGeom>
            <a:solidFill>
              <a:srgbClr val="4472C4"/>
            </a:solidFill>
            <a:ln w="12700" cap="flat" cmpd="sng">
              <a:solidFill>
                <a:srgbClr val="1F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panose="020F0502020204030204"/>
                <a:buNone/>
              </a:pPr>
              <a:r>
                <a:rPr lang="en-US" sz="1800" b="0" i="0" u="none">
                  <a:solidFill>
                    <a:schemeClr val="dk1"/>
                  </a:solidFill>
                  <a:latin typeface="Calibri" panose="020F0502020204030204"/>
                  <a:ea typeface="Calibri" panose="020F0502020204030204"/>
                  <a:cs typeface="Calibri" panose="020F0502020204030204"/>
                  <a:sym typeface="Calibri" panose="020F0502020204030204"/>
                </a:rPr>
                <a:t>University Registrar</a:t>
              </a:r>
              <a:endParaRPr lang="en-US"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8" name="Google Shape;148;p18"/>
            <p:cNvSpPr txBox="1"/>
            <p:nvPr/>
          </p:nvSpPr>
          <p:spPr>
            <a:xfrm>
              <a:off x="42964" y="11263"/>
              <a:ext cx="13500" cy="6300"/>
            </a:xfrm>
            <a:prstGeom prst="rect">
              <a:avLst/>
            </a:prstGeom>
            <a:solidFill>
              <a:srgbClr val="4472C4"/>
            </a:solidFill>
            <a:ln w="12700" cap="flat" cmpd="sng">
              <a:solidFill>
                <a:srgbClr val="1F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panose="020F0502020204030204"/>
                <a:buNone/>
              </a:pPr>
              <a:r>
                <a:rPr lang="en-US" sz="1800" b="0" i="0" u="none">
                  <a:solidFill>
                    <a:schemeClr val="dk1"/>
                  </a:solidFill>
                  <a:latin typeface="Calibri" panose="020F0502020204030204"/>
                  <a:ea typeface="Calibri" panose="020F0502020204030204"/>
                  <a:cs typeface="Calibri" panose="020F0502020204030204"/>
                  <a:sym typeface="Calibri" panose="020F0502020204030204"/>
                </a:rPr>
                <a:t>University Archivist</a:t>
              </a:r>
              <a:endParaRPr lang="en-US"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9" name="Google Shape;149;p18"/>
            <p:cNvGrpSpPr/>
            <p:nvPr/>
          </p:nvGrpSpPr>
          <p:grpSpPr>
            <a:xfrm>
              <a:off x="42964" y="23627"/>
              <a:ext cx="13500" cy="24413"/>
              <a:chOff x="-6807" y="-1062"/>
              <a:chExt cx="13500" cy="24413"/>
            </a:xfrm>
          </p:grpSpPr>
          <p:sp>
            <p:nvSpPr>
              <p:cNvPr id="150" name="Google Shape;150;p18"/>
              <p:cNvSpPr txBox="1"/>
              <p:nvPr/>
            </p:nvSpPr>
            <p:spPr>
              <a:xfrm>
                <a:off x="-6807" y="13451"/>
                <a:ext cx="13500" cy="9900"/>
              </a:xfrm>
              <a:prstGeom prst="rect">
                <a:avLst/>
              </a:prstGeom>
              <a:solidFill>
                <a:srgbClr val="4472C4"/>
              </a:solidFill>
              <a:ln w="12700" cap="flat" cmpd="sng">
                <a:solidFill>
                  <a:srgbClr val="1F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panose="020B0604020202020204"/>
                  <a:buNone/>
                </a:pPr>
                <a:endParaRPr sz="1100" b="0" i="0" u="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ctr" rtl="0">
                  <a:lnSpc>
                    <a:spcPct val="100000"/>
                  </a:lnSpc>
                  <a:spcBef>
                    <a:spcPts val="0"/>
                  </a:spcBef>
                  <a:spcAft>
                    <a:spcPts val="0"/>
                  </a:spcAft>
                  <a:buClr>
                    <a:schemeClr val="dk1"/>
                  </a:buClr>
                  <a:buSzPts val="1800"/>
                  <a:buFont typeface="Calibri" panose="020F0502020204030204"/>
                  <a:buNone/>
                </a:pPr>
                <a:r>
                  <a:rPr lang="en-US" sz="1800" b="0" i="0" u="none">
                    <a:solidFill>
                      <a:schemeClr val="dk1"/>
                    </a:solidFill>
                    <a:latin typeface="Calibri" panose="020F0502020204030204"/>
                    <a:ea typeface="Calibri" panose="020F0502020204030204"/>
                    <a:cs typeface="Calibri" panose="020F0502020204030204"/>
                    <a:sym typeface="Calibri" panose="020F0502020204030204"/>
                  </a:rPr>
                  <a:t>Campus </a:t>
                </a:r>
                <a:endParaRPr sz="18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800"/>
                  <a:buFont typeface="Calibri" panose="020F0502020204030204"/>
                  <a:buNone/>
                </a:pPr>
                <a:r>
                  <a:rPr lang="en-US" sz="1800" b="0" i="0" u="none">
                    <a:solidFill>
                      <a:schemeClr val="dk1"/>
                    </a:solidFill>
                    <a:latin typeface="Calibri" panose="020F0502020204030204"/>
                    <a:ea typeface="Calibri" panose="020F0502020204030204"/>
                    <a:cs typeface="Calibri" panose="020F0502020204030204"/>
                    <a:sym typeface="Calibri" panose="020F0502020204030204"/>
                  </a:rPr>
                  <a:t>Records </a:t>
                </a:r>
                <a:endParaRPr sz="18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800"/>
                  <a:buFont typeface="Calibri" panose="020F0502020204030204"/>
                  <a:buNone/>
                </a:pPr>
                <a:r>
                  <a:rPr lang="en-US" sz="1800" b="0" i="0" u="none">
                    <a:solidFill>
                      <a:schemeClr val="dk1"/>
                    </a:solidFill>
                    <a:latin typeface="Calibri" panose="020F0502020204030204"/>
                    <a:ea typeface="Calibri" panose="020F0502020204030204"/>
                    <a:cs typeface="Calibri" panose="020F0502020204030204"/>
                    <a:sym typeface="Calibri" panose="020F0502020204030204"/>
                  </a:rPr>
                  <a:t>Manager</a:t>
                </a:r>
                <a:endParaRPr sz="18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sp>
            <p:nvSpPr>
              <p:cNvPr id="151" name="Google Shape;151;p18"/>
              <p:cNvSpPr txBox="1"/>
              <p:nvPr/>
            </p:nvSpPr>
            <p:spPr>
              <a:xfrm>
                <a:off x="-6807" y="-1062"/>
                <a:ext cx="13500" cy="9000"/>
              </a:xfrm>
              <a:prstGeom prst="rect">
                <a:avLst/>
              </a:prstGeom>
              <a:solidFill>
                <a:srgbClr val="4472C4"/>
              </a:solidFill>
              <a:ln w="12700" cap="flat" cmpd="sng">
                <a:solidFill>
                  <a:srgbClr val="1F376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Calibri" panose="020F0502020204030204"/>
                  <a:buNone/>
                </a:pPr>
                <a:r>
                  <a:rPr lang="en-US" sz="1600">
                    <a:solidFill>
                      <a:schemeClr val="dk1"/>
                    </a:solidFill>
                    <a:latin typeface="Calibri" panose="020F0502020204030204"/>
                    <a:ea typeface="Calibri" panose="020F0502020204030204"/>
                    <a:cs typeface="Calibri" panose="020F0502020204030204"/>
                    <a:sym typeface="Calibri" panose="020F0502020204030204"/>
                  </a:rPr>
                  <a:t>Global </a:t>
                </a:r>
                <a:r>
                  <a:rPr lang="en-US" sz="1600" b="0" i="0" u="none">
                    <a:solidFill>
                      <a:schemeClr val="dk1"/>
                    </a:solidFill>
                    <a:latin typeface="Calibri" panose="020F0502020204030204"/>
                    <a:ea typeface="Calibri" panose="020F0502020204030204"/>
                    <a:cs typeface="Calibri" panose="020F0502020204030204"/>
                    <a:sym typeface="Calibri" panose="020F0502020204030204"/>
                  </a:rPr>
                  <a:t>Campus</a:t>
                </a:r>
                <a:endParaRPr sz="16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600"/>
                  <a:buFont typeface="Calibri" panose="020F0502020204030204"/>
                  <a:buNone/>
                </a:pPr>
                <a:r>
                  <a:rPr lang="en-US" sz="1600" b="0" i="0" u="none">
                    <a:solidFill>
                      <a:schemeClr val="dk1"/>
                    </a:solidFill>
                    <a:latin typeface="Calibri" panose="020F0502020204030204"/>
                    <a:ea typeface="Calibri" panose="020F0502020204030204"/>
                    <a:cs typeface="Calibri" panose="020F0502020204030204"/>
                    <a:sym typeface="Calibri" panose="020F0502020204030204"/>
                  </a:rPr>
                  <a:t>Campus </a:t>
                </a:r>
                <a:endParaRPr sz="1600" b="0" i="0" u="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chemeClr val="dk1"/>
                  </a:buClr>
                  <a:buSzPts val="1600"/>
                  <a:buFont typeface="Calibri" panose="020F0502020204030204"/>
                  <a:buNone/>
                </a:pPr>
                <a:r>
                  <a:rPr lang="en-US" sz="1600" b="0" i="0" u="none">
                    <a:solidFill>
                      <a:schemeClr val="dk1"/>
                    </a:solidFill>
                    <a:latin typeface="Calibri" panose="020F0502020204030204"/>
                    <a:ea typeface="Calibri" panose="020F0502020204030204"/>
                    <a:cs typeface="Calibri" panose="020F0502020204030204"/>
                    <a:sym typeface="Calibri" panose="020F0502020204030204"/>
                  </a:rPr>
                  <a:t>Registrar</a:t>
                </a:r>
                <a:endParaRPr lang="en-US" sz="1600" b="0" i="0" u="none">
                  <a:solidFill>
                    <a:schemeClr val="dk1"/>
                  </a:solidFill>
                  <a:latin typeface="Calibri" panose="020F0502020204030204"/>
                  <a:ea typeface="Calibri" panose="020F0502020204030204"/>
                  <a:cs typeface="Calibri" panose="020F0502020204030204"/>
                  <a:sym typeface="Calibri" panose="020F0502020204030204"/>
                </a:endParaRPr>
              </a:p>
            </p:txBody>
          </p:sp>
        </p:grpSp>
      </p:grpSp>
      <p:sp>
        <p:nvSpPr>
          <p:cNvPr id="152" name="Google Shape;152;p18"/>
          <p:cNvSpPr txBox="1"/>
          <p:nvPr/>
        </p:nvSpPr>
        <p:spPr>
          <a:xfrm>
            <a:off x="0" y="0"/>
            <a:ext cx="9144000" cy="3693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153" name="Google Shape;153;p18"/>
          <p:cNvCxnSpPr/>
          <p:nvPr/>
        </p:nvCxnSpPr>
        <p:spPr>
          <a:xfrm>
            <a:off x="4337447" y="4000500"/>
            <a:ext cx="0" cy="639900"/>
          </a:xfrm>
          <a:prstGeom prst="straightConnector1">
            <a:avLst/>
          </a:prstGeom>
          <a:noFill/>
          <a:ln w="9525" cap="flat" cmpd="sng">
            <a:solidFill>
              <a:schemeClr val="accent1"/>
            </a:solidFill>
            <a:prstDash val="solid"/>
            <a:miter lim="800000"/>
            <a:headEnd type="none" w="med" len="med"/>
            <a:tailEnd type="none" w="med" len="med"/>
          </a:ln>
        </p:spPr>
      </p:cxnSp>
      <p:cxnSp>
        <p:nvCxnSpPr>
          <p:cNvPr id="154" name="Google Shape;154;p18"/>
          <p:cNvCxnSpPr/>
          <p:nvPr/>
        </p:nvCxnSpPr>
        <p:spPr>
          <a:xfrm>
            <a:off x="4958953" y="2266950"/>
            <a:ext cx="1527600" cy="0"/>
          </a:xfrm>
          <a:prstGeom prst="straightConnector1">
            <a:avLst/>
          </a:prstGeom>
          <a:noFill/>
          <a:ln w="9525" cap="flat" cmpd="sng">
            <a:solidFill>
              <a:schemeClr val="accent1"/>
            </a:solidFill>
            <a:prstDash val="solid"/>
            <a:miter lim="800000"/>
            <a:headEnd type="none" w="med" len="med"/>
            <a:tailEnd type="none" w="med" len="med"/>
          </a:ln>
        </p:spPr>
      </p:cxnSp>
      <p:cxnSp>
        <p:nvCxnSpPr>
          <p:cNvPr id="155" name="Google Shape;155;p18"/>
          <p:cNvCxnSpPr/>
          <p:nvPr/>
        </p:nvCxnSpPr>
        <p:spPr>
          <a:xfrm rot="10800000">
            <a:off x="4958924" y="5137150"/>
            <a:ext cx="1527600" cy="0"/>
          </a:xfrm>
          <a:prstGeom prst="straightConnector1">
            <a:avLst/>
          </a:prstGeom>
          <a:noFill/>
          <a:ln w="9525" cap="flat" cmpd="sng">
            <a:solidFill>
              <a:schemeClr val="accent1"/>
            </a:solidFill>
            <a:prstDash val="solid"/>
            <a:miter lim="800000"/>
            <a:headEnd type="none" w="med" len="med"/>
            <a:tailEnd type="none" w="med" len="med"/>
          </a:ln>
        </p:spPr>
      </p:cxnSp>
      <p:cxnSp>
        <p:nvCxnSpPr>
          <p:cNvPr id="156" name="Google Shape;156;p18"/>
          <p:cNvCxnSpPr/>
          <p:nvPr/>
        </p:nvCxnSpPr>
        <p:spPr>
          <a:xfrm>
            <a:off x="4337447" y="1455737"/>
            <a:ext cx="0" cy="119100"/>
          </a:xfrm>
          <a:prstGeom prst="straightConnector1">
            <a:avLst/>
          </a:prstGeom>
          <a:noFill/>
          <a:ln w="9525" cap="flat" cmpd="sng">
            <a:solidFill>
              <a:schemeClr val="accent1"/>
            </a:solidFill>
            <a:prstDash val="solid"/>
            <a:miter lim="800000"/>
            <a:headEnd type="none" w="med" len="med"/>
            <a:tailEnd type="none" w="med" len="med"/>
          </a:ln>
        </p:spPr>
      </p:cxnSp>
      <p:cxnSp>
        <p:nvCxnSpPr>
          <p:cNvPr id="157" name="Google Shape;157;p18"/>
          <p:cNvCxnSpPr/>
          <p:nvPr/>
        </p:nvCxnSpPr>
        <p:spPr>
          <a:xfrm>
            <a:off x="4337447" y="1455737"/>
            <a:ext cx="0" cy="496800"/>
          </a:xfrm>
          <a:prstGeom prst="straightConnector1">
            <a:avLst/>
          </a:prstGeom>
          <a:noFill/>
          <a:ln w="9525" cap="flat" cmpd="sng">
            <a:solidFill>
              <a:schemeClr val="accent1"/>
            </a:solidFill>
            <a:prstDash val="solid"/>
            <a:miter lim="800000"/>
            <a:headEnd type="none" w="med" len="med"/>
            <a:tailEnd type="none" w="med" len="med"/>
          </a:ln>
        </p:spPr>
      </p:cxnSp>
      <p:cxnSp>
        <p:nvCxnSpPr>
          <p:cNvPr id="158" name="Google Shape;158;p18"/>
          <p:cNvCxnSpPr/>
          <p:nvPr/>
        </p:nvCxnSpPr>
        <p:spPr>
          <a:xfrm>
            <a:off x="6486525" y="2266950"/>
            <a:ext cx="3600" cy="2975100"/>
          </a:xfrm>
          <a:prstGeom prst="straightConnector1">
            <a:avLst/>
          </a:prstGeom>
          <a:noFill/>
          <a:ln w="9525" cap="flat" cmpd="sng">
            <a:solidFill>
              <a:schemeClr val="accent1"/>
            </a:solidFill>
            <a:prstDash val="solid"/>
            <a:miter lim="800000"/>
            <a:headEnd type="none" w="med" len="med"/>
            <a:tailEnd type="none" w="med" len="med"/>
          </a:ln>
        </p:spPr>
      </p:cxn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63" name="Shape 163"/>
        <p:cNvGrpSpPr/>
        <p:nvPr/>
      </p:nvGrpSpPr>
      <p:grpSpPr>
        <a:xfrm>
          <a:off x="0" y="0"/>
          <a:ext cx="0" cy="0"/>
          <a:chOff x="0" y="0"/>
          <a:chExt cx="0" cy="0"/>
        </a:xfrm>
      </p:grpSpPr>
      <p:sp>
        <p:nvSpPr>
          <p:cNvPr id="164" name="Google Shape;164;p19"/>
          <p:cNvSpPr txBox="1"/>
          <p:nvPr>
            <p:ph type="body" idx="1"/>
          </p:nvPr>
        </p:nvSpPr>
        <p:spPr>
          <a:xfrm>
            <a:off x="457200" y="1481125"/>
            <a:ext cx="8229600" cy="5474100"/>
          </a:xfrm>
          <a:prstGeom prst="rect">
            <a:avLst/>
          </a:prstGeom>
        </p:spPr>
        <p:txBody>
          <a:bodyPr spcFirstLastPara="1" wrap="square" lIns="91425" tIns="45700" rIns="91425" bIns="45700" anchor="t" anchorCtr="0">
            <a:noAutofit/>
          </a:bodyPr>
          <a:lstStyle/>
          <a:p>
            <a:pPr marL="914400" lvl="0" indent="0" algn="l" rtl="0">
              <a:spcBef>
                <a:spcPts val="400"/>
              </a:spcBef>
              <a:spcAft>
                <a:spcPts val="0"/>
              </a:spcAft>
              <a:buNone/>
            </a:pPr>
            <a:endParaRPr sz="2600"/>
          </a:p>
          <a:p>
            <a:pPr marL="457200" lvl="0" indent="-393700" algn="just" rtl="0">
              <a:spcBef>
                <a:spcPts val="400"/>
              </a:spcBef>
              <a:spcAft>
                <a:spcPts val="0"/>
              </a:spcAft>
              <a:buSzPts val="2600"/>
              <a:buChar char="●"/>
            </a:pPr>
            <a:r>
              <a:rPr lang="en-US" sz="2600"/>
              <a:t>The UWI retains its records for appropriate periods of time taking into account legal, regulatory, fiscal and operational requirements</a:t>
            </a:r>
            <a:r>
              <a:rPr lang="en-US"/>
              <a:t>( </a:t>
            </a:r>
            <a:r>
              <a:rPr lang="en-US" sz="1800"/>
              <a:t>Sect. 10.1, UARMP, 2021).</a:t>
            </a:r>
            <a:endParaRPr sz="1800"/>
          </a:p>
          <a:p>
            <a:pPr marL="914400" lvl="0" indent="0" algn="just" rtl="0">
              <a:spcBef>
                <a:spcPts val="400"/>
              </a:spcBef>
              <a:spcAft>
                <a:spcPts val="0"/>
              </a:spcAft>
              <a:buNone/>
            </a:pPr>
            <a:endParaRPr sz="2600"/>
          </a:p>
          <a:p>
            <a:pPr marL="457200" lvl="0" indent="-393700" algn="just" rtl="0">
              <a:spcBef>
                <a:spcPts val="400"/>
              </a:spcBef>
              <a:spcAft>
                <a:spcPts val="0"/>
              </a:spcAft>
              <a:buSzPts val="2600"/>
              <a:buChar char="●"/>
            </a:pPr>
            <a:r>
              <a:rPr lang="en-US" sz="2600"/>
              <a:t>All records are created for a purpose whether, administrative or operational and they have value for as long as they continue to be useful and needed in conducting university business. No university record shall be destroyed without an approved records retention and disposition authority</a:t>
            </a:r>
            <a:r>
              <a:rPr lang="en-US"/>
              <a:t>( </a:t>
            </a:r>
            <a:r>
              <a:rPr lang="en-US" sz="1800"/>
              <a:t>Sect. 10.2, UARMP, 2021).</a:t>
            </a:r>
            <a:endParaRPr sz="1800"/>
          </a:p>
          <a:p>
            <a:pPr marL="457200" lvl="0" indent="-393700" algn="l" rtl="0">
              <a:spcBef>
                <a:spcPts val="0"/>
              </a:spcBef>
              <a:spcAft>
                <a:spcPts val="0"/>
              </a:spcAft>
              <a:buSzPts val="2600"/>
              <a:buChar char="●"/>
            </a:pPr>
            <a:endParaRPr sz="2600"/>
          </a:p>
          <a:p>
            <a:pPr marL="0" lvl="0" indent="0" algn="l" rtl="0">
              <a:spcBef>
                <a:spcPts val="400"/>
              </a:spcBef>
              <a:spcAft>
                <a:spcPts val="0"/>
              </a:spcAft>
              <a:buNone/>
            </a:pPr>
          </a:p>
        </p:txBody>
      </p:sp>
      <p:sp>
        <p:nvSpPr>
          <p:cNvPr id="165" name="Google Shape;165;p19"/>
          <p:cNvSpPr txBox="1"/>
          <p:nvPr>
            <p:ph type="title"/>
          </p:nvPr>
        </p:nvSpPr>
        <p:spPr>
          <a:xfrm>
            <a:off x="457200" y="274637"/>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UARMP Policy Statements</a:t>
            </a:r>
            <a:endParaRPr lang="en-US"/>
          </a:p>
        </p:txBody>
      </p:sp>
    </p:spTree>
  </p:cSld>
  <p:clrMapOvr>
    <a:masterClrMapping/>
  </p:clrMapOvr>
</p:sld>
</file>

<file path=ppt/theme/theme1.xml><?xml version="1.0" encoding="utf-8"?>
<a:theme xmlns:a="http://schemas.openxmlformats.org/drawingml/2006/main" name="1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3588</Words>
  <Application>WPS Slides</Application>
  <PresentationFormat/>
  <Paragraphs>142</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4</vt:i4>
      </vt:variant>
      <vt:variant>
        <vt:lpstr>幻灯片标题</vt:lpstr>
      </vt:variant>
      <vt:variant>
        <vt:i4>19</vt:i4>
      </vt:variant>
    </vt:vector>
  </HeadingPairs>
  <TitlesOfParts>
    <vt:vector size="37" baseType="lpstr">
      <vt:lpstr>Arial</vt:lpstr>
      <vt:lpstr>SimSun</vt:lpstr>
      <vt:lpstr>Wingdings</vt:lpstr>
      <vt:lpstr>Arial</vt:lpstr>
      <vt:lpstr>Lucida Sans</vt:lpstr>
      <vt:lpstr>Noto Sans Symbols</vt:lpstr>
      <vt:lpstr>Segoe Print</vt:lpstr>
      <vt:lpstr>Verdana</vt:lpstr>
      <vt:lpstr>Bookman Old Style</vt:lpstr>
      <vt:lpstr>Balthazar</vt:lpstr>
      <vt:lpstr>Trebuchet MS</vt:lpstr>
      <vt:lpstr>Calibri</vt:lpstr>
      <vt:lpstr>Microsoft YaHei</vt:lpstr>
      <vt:lpstr>Arial Unicode MS</vt:lpstr>
      <vt:lpstr>1_Concourse</vt:lpstr>
      <vt:lpstr>Concourse</vt:lpstr>
      <vt:lpstr>8_Concourse</vt:lpstr>
      <vt:lpstr>2_Concourse</vt:lpstr>
      <vt:lpstr>Global Campus Records Management Awareness Series </vt:lpstr>
      <vt:lpstr>Outline</vt:lpstr>
      <vt:lpstr>PowerPoint 演示文稿</vt:lpstr>
      <vt:lpstr>What is a University record?</vt:lpstr>
      <vt:lpstr>What are Records?</vt:lpstr>
      <vt:lpstr>What is records management?</vt:lpstr>
      <vt:lpstr>Importance of Records Management</vt:lpstr>
      <vt:lpstr>PowerPoint 演示文稿</vt:lpstr>
      <vt:lpstr>UARMP Policy Statements</vt:lpstr>
      <vt:lpstr>UARMP Policy Statements</vt:lpstr>
      <vt:lpstr>Records Life Cycle</vt:lpstr>
      <vt:lpstr>Disposition Process</vt:lpstr>
      <vt:lpstr>Step 1- Contact RIM Unit</vt:lpstr>
      <vt:lpstr>PowerPoint 演示文稿</vt:lpstr>
      <vt:lpstr>Step 2- Complete Records Retention Review Sheet </vt:lpstr>
      <vt:lpstr>Step 3- Complete Authorization for Destruction of Records Form</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Campus Records Management Awareness Series </dc:title>
  <dc:creator/>
  <cp:lastModifiedBy>!</cp:lastModifiedBy>
  <cp:revision>2</cp:revision>
  <dcterms:created xsi:type="dcterms:W3CDTF">2025-04-29T19:19:00Z</dcterms:created>
  <dcterms:modified xsi:type="dcterms:W3CDTF">2025-04-30T14:20:45Z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41B984C59E5E49AB829BB5D6BF17A22A_12</vt:lpwstr>
  </property>
  <property fmtid="{D5CDD505-2E9C-101B-9397-08002B2CF9AE}" pid="3" name="KSOProductBuildVer">
    <vt:lpwstr>1033-12.2.0.20795</vt:lpwstr>
  </property>
</Properties>
</file>